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ti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96" r:id="rId2"/>
  </p:sldMasterIdLst>
  <p:notesMasterIdLst>
    <p:notesMasterId r:id="rId21"/>
  </p:notesMasterIdLst>
  <p:handoutMasterIdLst>
    <p:handoutMasterId r:id="rId22"/>
  </p:handoutMasterIdLst>
  <p:sldIdLst>
    <p:sldId id="651" r:id="rId3"/>
    <p:sldId id="576" r:id="rId4"/>
    <p:sldId id="633" r:id="rId5"/>
    <p:sldId id="634" r:id="rId6"/>
    <p:sldId id="637" r:id="rId7"/>
    <p:sldId id="638" r:id="rId8"/>
    <p:sldId id="639" r:id="rId9"/>
    <p:sldId id="635" r:id="rId10"/>
    <p:sldId id="636" r:id="rId11"/>
    <p:sldId id="642" r:id="rId12"/>
    <p:sldId id="643" r:id="rId13"/>
    <p:sldId id="646" r:id="rId14"/>
    <p:sldId id="650" r:id="rId15"/>
    <p:sldId id="652" r:id="rId16"/>
    <p:sldId id="653" r:id="rId17"/>
    <p:sldId id="654" r:id="rId18"/>
    <p:sldId id="655" r:id="rId19"/>
    <p:sldId id="656" r:id="rId2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6237"/>
    <a:srgbClr val="0094D4"/>
    <a:srgbClr val="AE2A7F"/>
    <a:srgbClr val="BE2856"/>
    <a:srgbClr val="3D3B5F"/>
    <a:srgbClr val="98246F"/>
    <a:srgbClr val="94246C"/>
    <a:srgbClr val="2F2E52"/>
    <a:srgbClr val="81A042"/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77" autoAdjust="0"/>
    <p:restoredTop sz="98058" autoAdjust="0"/>
  </p:normalViewPr>
  <p:slideViewPr>
    <p:cSldViewPr>
      <p:cViewPr varScale="1">
        <p:scale>
          <a:sx n="75" d="100"/>
          <a:sy n="75" d="100"/>
        </p:scale>
        <p:origin x="-940" y="-6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62" d="100"/>
          <a:sy n="62" d="100"/>
        </p:scale>
        <p:origin x="-2442" y="-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1DA890-1C3A-4168-9336-7569BD13438D}" type="datetimeFigureOut">
              <a:rPr lang="zh-TW" altLang="en-US" smtClean="0"/>
              <a:pPr/>
              <a:t>2017/9/1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3C2F1F-D428-449F-967A-F29989CFB9CB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431383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71CE91-3D51-440C-AE01-BB26464EA3B2}" type="datetimeFigureOut">
              <a:rPr lang="zh-TW" altLang="en-US" smtClean="0"/>
              <a:pPr/>
              <a:t>2017/9/1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6B05A9-B499-4E5B-8BFF-1B523649516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956276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書名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章名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 userDrawn="1"/>
        </p:nvSpPr>
        <p:spPr>
          <a:xfrm>
            <a:off x="6120680" y="72008"/>
            <a:ext cx="2987824" cy="764704"/>
          </a:xfrm>
          <a:prstGeom prst="rect">
            <a:avLst/>
          </a:prstGeom>
          <a:gradFill>
            <a:gsLst>
              <a:gs pos="0">
                <a:schemeClr val="tx1"/>
              </a:gs>
              <a:gs pos="50000">
                <a:srgbClr val="F16237"/>
              </a:gs>
              <a:gs pos="100000">
                <a:srgbClr val="F16237"/>
              </a:gs>
            </a:gsLst>
            <a:lin ang="14400000" scaled="0"/>
          </a:gradFill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kern="1200" baseline="0" dirty="0" smtClean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Part</a:t>
            </a:r>
            <a:r>
              <a:rPr lang="en-US" altLang="zh-TW" sz="3200" b="1" kern="1200" baseline="0" dirty="0" smtClean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1</a:t>
            </a:r>
            <a:r>
              <a:rPr lang="en-US" altLang="zh-TW" sz="2400" b="1" kern="1200" baseline="0" dirty="0" smtClean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 </a:t>
            </a:r>
            <a:r>
              <a:rPr lang="zh-TW" altLang="en-US" sz="2400" b="1" kern="1200" baseline="0" dirty="0" smtClean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TW" sz="2400" b="1" kern="1200" baseline="0" dirty="0" smtClean="0">
                <a:solidFill>
                  <a:srgbClr val="FFFF00"/>
                </a:solidFill>
                <a:latin typeface="+mn-lt"/>
                <a:ea typeface="+mn-ea"/>
                <a:cs typeface="+mn-cs"/>
              </a:rPr>
              <a:t>HTML </a:t>
            </a:r>
            <a:r>
              <a:rPr lang="zh-TW" altLang="en-US" sz="2400" b="1" kern="1200" baseline="0" dirty="0" smtClean="0">
                <a:solidFill>
                  <a:srgbClr val="FFFF00"/>
                </a:solidFill>
                <a:latin typeface="+mn-lt"/>
                <a:ea typeface="+mn-ea"/>
                <a:cs typeface="+mn-cs"/>
              </a:rPr>
              <a:t>篇</a:t>
            </a:r>
            <a:endParaRPr lang="en-US" altLang="zh-TW" sz="2400" b="1" kern="1200" baseline="0" dirty="0" smtClean="0">
              <a:solidFill>
                <a:srgbClr val="FFFF00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4" name="文字版面配置區 13"/>
          <p:cNvSpPr>
            <a:spLocks noGrp="1"/>
          </p:cNvSpPr>
          <p:nvPr>
            <p:ph type="body" sz="quarter" idx="14"/>
          </p:nvPr>
        </p:nvSpPr>
        <p:spPr>
          <a:xfrm>
            <a:off x="2627784" y="980728"/>
            <a:ext cx="1800200" cy="576064"/>
          </a:xfrm>
        </p:spPr>
        <p:txBody>
          <a:bodyPr anchor="ctr" anchorCtr="0">
            <a:noAutofit/>
          </a:bodyPr>
          <a:lstStyle>
            <a:lvl1pPr>
              <a:lnSpc>
                <a:spcPts val="4800"/>
              </a:lnSpc>
              <a:spcBef>
                <a:spcPts val="0"/>
              </a:spcBef>
              <a:defRPr sz="7200" b="1" u="none" cap="none" spc="0" baseline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rgbClr val="3D3B5F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defRPr>
            </a:lvl1pPr>
          </a:lstStyle>
          <a:p>
            <a:pPr lvl="0"/>
            <a:r>
              <a:rPr lang="zh-TW" altLang="en-US" dirty="0" smtClean="0"/>
              <a:t>按</a:t>
            </a:r>
          </a:p>
        </p:txBody>
      </p:sp>
      <p:sp>
        <p:nvSpPr>
          <p:cNvPr id="15" name="文字版面配置區 13"/>
          <p:cNvSpPr>
            <a:spLocks noGrp="1"/>
          </p:cNvSpPr>
          <p:nvPr>
            <p:ph type="body" sz="quarter" idx="15" hasCustomPrompt="1"/>
          </p:nvPr>
        </p:nvSpPr>
        <p:spPr>
          <a:xfrm>
            <a:off x="2627784" y="1556792"/>
            <a:ext cx="6336704" cy="1152128"/>
          </a:xfrm>
        </p:spPr>
        <p:txBody>
          <a:bodyPr anchor="ctr" anchorCtr="0">
            <a:noAutofit/>
          </a:bodyPr>
          <a:lstStyle>
            <a:lvl1pPr>
              <a:lnSpc>
                <a:spcPts val="4800"/>
              </a:lnSpc>
              <a:spcBef>
                <a:spcPts val="0"/>
              </a:spcBef>
              <a:defRPr sz="4800" b="1" u="none" cap="none" spc="0" baseline="0">
                <a:ln w="15875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rgbClr val="3D3B5F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defRPr>
            </a:lvl1pPr>
          </a:lstStyle>
          <a:p>
            <a:pPr lvl="0"/>
            <a:r>
              <a:rPr lang="zh-TW" altLang="en-US" dirty="0" smtClean="0"/>
              <a:t>按一以輯母片文字樣式</a:t>
            </a:r>
          </a:p>
        </p:txBody>
      </p:sp>
      <p:sp>
        <p:nvSpPr>
          <p:cNvPr id="7" name="文字版面配置區 6"/>
          <p:cNvSpPr>
            <a:spLocks noGrp="1"/>
          </p:cNvSpPr>
          <p:nvPr>
            <p:ph type="body" sz="quarter" idx="16"/>
          </p:nvPr>
        </p:nvSpPr>
        <p:spPr>
          <a:xfrm>
            <a:off x="2627089" y="2708920"/>
            <a:ext cx="6409407" cy="3960440"/>
          </a:xfrm>
        </p:spPr>
        <p:txBody>
          <a:bodyPr/>
          <a:lstStyle>
            <a:lvl1pPr>
              <a:lnSpc>
                <a:spcPts val="4400"/>
              </a:lnSpc>
              <a:spcBef>
                <a:spcPts val="0"/>
              </a:spcBef>
              <a:defRPr sz="2600">
                <a:solidFill>
                  <a:srgbClr val="0094D4"/>
                </a:solidFill>
              </a:defRPr>
            </a:lvl1pPr>
          </a:lstStyle>
          <a:p>
            <a:pPr lvl="0"/>
            <a:r>
              <a:rPr lang="zh-TW" altLang="en-US" dirty="0" smtClean="0"/>
              <a:t>按一下以編輯母片文字樣式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標題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內容版面配置區 7"/>
          <p:cNvSpPr>
            <a:spLocks noGrp="1"/>
          </p:cNvSpPr>
          <p:nvPr>
            <p:ph sz="quarter" idx="1"/>
          </p:nvPr>
        </p:nvSpPr>
        <p:spPr>
          <a:xfrm>
            <a:off x="432000" y="548680"/>
            <a:ext cx="8316464" cy="6192688"/>
          </a:xfrm>
        </p:spPr>
        <p:txBody>
          <a:bodyPr>
            <a:noAutofit/>
          </a:bodyPr>
          <a:lstStyle>
            <a:lvl5pPr>
              <a:spcBef>
                <a:spcPts val="0"/>
              </a:spcBef>
              <a:defRPr>
                <a:solidFill>
                  <a:srgbClr val="F16237"/>
                </a:solidFill>
              </a:defRPr>
            </a:lvl5pPr>
          </a:lstStyle>
          <a:p>
            <a:pPr lvl="0" eaLnBrk="1" latinLnBrk="0" hangingPunct="1"/>
            <a:r>
              <a:rPr lang="zh-TW" altLang="en-US" dirty="0" smtClean="0"/>
              <a:t>按一下以編輯母片文字樣式</a:t>
            </a:r>
          </a:p>
          <a:p>
            <a:pPr lvl="1" eaLnBrk="1" latinLnBrk="0" hangingPunct="1"/>
            <a:r>
              <a:rPr lang="zh-TW" altLang="en-US" dirty="0" smtClean="0"/>
              <a:t>第二層</a:t>
            </a:r>
          </a:p>
          <a:p>
            <a:pPr lvl="2" eaLnBrk="1" latinLnBrk="0" hangingPunct="1"/>
            <a:r>
              <a:rPr lang="zh-TW" altLang="en-US" dirty="0" smtClean="0"/>
              <a:t>第三層</a:t>
            </a:r>
          </a:p>
          <a:p>
            <a:pPr lvl="3" eaLnBrk="1" latinLnBrk="0" hangingPunct="1"/>
            <a:r>
              <a:rPr lang="zh-TW" altLang="en-US" dirty="0" smtClean="0"/>
              <a:t>第四層</a:t>
            </a:r>
          </a:p>
          <a:p>
            <a:pPr lvl="4" eaLnBrk="1" latinLnBrk="0" hangingPunct="1"/>
            <a:r>
              <a:rPr lang="zh-TW" altLang="en-US" dirty="0" smtClean="0"/>
              <a:t>第五層</a:t>
            </a:r>
            <a:endParaRPr lang="en-US" altLang="zh-TW" dirty="0" smtClean="0"/>
          </a:p>
          <a:p>
            <a:pPr lvl="4" eaLnBrk="1" latinLnBrk="0" hangingPunct="1"/>
            <a:endParaRPr kumimoji="0" lang="en-US" dirty="0"/>
          </a:p>
        </p:txBody>
      </p:sp>
      <p:pic>
        <p:nvPicPr>
          <p:cNvPr id="5" name="圖片 4" descr="g_page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3880" y="6237312"/>
            <a:ext cx="1071562" cy="677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字版面配置區 4"/>
          <p:cNvSpPr>
            <a:spLocks noGrp="1"/>
          </p:cNvSpPr>
          <p:nvPr>
            <p:ph type="body" sz="quarter" idx="10"/>
          </p:nvPr>
        </p:nvSpPr>
        <p:spPr>
          <a:xfrm>
            <a:off x="7884368" y="6195946"/>
            <a:ext cx="1068304" cy="317823"/>
          </a:xfrm>
          <a:noFill/>
          <a:ln>
            <a:noFill/>
          </a:ln>
          <a:effectLst>
            <a:outerShdw blurRad="25400" dist="12700" dir="13500000" algn="br" rotWithShape="0">
              <a:prstClr val="black">
                <a:alpha val="40000"/>
              </a:prstClr>
            </a:outerShdw>
          </a:effectLst>
        </p:spPr>
        <p:txBody>
          <a:bodyPr lIns="90000" tIns="0">
            <a:noAutofit/>
          </a:bodyPr>
          <a:lstStyle>
            <a:lvl1pPr algn="r"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TW" altLang="en-US" dirty="0" smtClean="0"/>
              <a:t>按一下以編輯母片文字</a:t>
            </a:r>
            <a:endParaRPr lang="zh-TW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標題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內容版面配置區 7"/>
          <p:cNvSpPr>
            <a:spLocks noGrp="1"/>
          </p:cNvSpPr>
          <p:nvPr>
            <p:ph sz="quarter" idx="1"/>
          </p:nvPr>
        </p:nvSpPr>
        <p:spPr>
          <a:xfrm>
            <a:off x="432000" y="764704"/>
            <a:ext cx="8316464" cy="5976664"/>
          </a:xfrm>
        </p:spPr>
        <p:txBody>
          <a:bodyPr>
            <a:noAutofit/>
          </a:bodyPr>
          <a:lstStyle>
            <a:lvl5pPr>
              <a:defRPr>
                <a:solidFill>
                  <a:srgbClr val="F16237"/>
                </a:solidFill>
              </a:defRPr>
            </a:lvl5pPr>
          </a:lstStyle>
          <a:p>
            <a:pPr lvl="0" eaLnBrk="1" latinLnBrk="0" hangingPunct="1"/>
            <a:r>
              <a:rPr lang="zh-TW" altLang="en-US" dirty="0" smtClean="0"/>
              <a:t>按一下以編輯母片文字樣式</a:t>
            </a:r>
          </a:p>
          <a:p>
            <a:pPr lvl="1" eaLnBrk="1" latinLnBrk="0" hangingPunct="1"/>
            <a:r>
              <a:rPr lang="zh-TW" altLang="en-US" dirty="0" smtClean="0"/>
              <a:t>第二層</a:t>
            </a:r>
          </a:p>
          <a:p>
            <a:pPr lvl="2" eaLnBrk="1" latinLnBrk="0" hangingPunct="1"/>
            <a:r>
              <a:rPr lang="zh-TW" altLang="en-US" dirty="0" smtClean="0"/>
              <a:t>第三層</a:t>
            </a:r>
          </a:p>
          <a:p>
            <a:pPr lvl="3" eaLnBrk="1" latinLnBrk="0" hangingPunct="1"/>
            <a:r>
              <a:rPr lang="zh-TW" altLang="en-US" dirty="0" smtClean="0"/>
              <a:t>第四層</a:t>
            </a:r>
          </a:p>
          <a:p>
            <a:pPr lvl="4" eaLnBrk="1" latinLnBrk="0" hangingPunct="1"/>
            <a:r>
              <a:rPr lang="zh-TW" altLang="en-US" dirty="0" smtClean="0"/>
              <a:t>第五層</a:t>
            </a:r>
            <a:endParaRPr lang="en-US" altLang="zh-TW" dirty="0" smtClean="0"/>
          </a:p>
          <a:p>
            <a:pPr lvl="4" eaLnBrk="1" latinLnBrk="0" hangingPunct="1"/>
            <a:endParaRPr kumimoji="0" lang="en-US" dirty="0"/>
          </a:p>
        </p:txBody>
      </p:sp>
      <p:pic>
        <p:nvPicPr>
          <p:cNvPr id="5" name="圖片 4" descr="g_page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3880" y="6237312"/>
            <a:ext cx="1071562" cy="677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字版面配置區 4"/>
          <p:cNvSpPr>
            <a:spLocks noGrp="1"/>
          </p:cNvSpPr>
          <p:nvPr>
            <p:ph type="body" sz="quarter" idx="10"/>
          </p:nvPr>
        </p:nvSpPr>
        <p:spPr>
          <a:xfrm>
            <a:off x="7884368" y="6195946"/>
            <a:ext cx="1068304" cy="317823"/>
          </a:xfrm>
          <a:noFill/>
          <a:ln>
            <a:noFill/>
          </a:ln>
          <a:effectLst>
            <a:outerShdw blurRad="25400" dist="12700" dir="13500000" algn="br" rotWithShape="0">
              <a:prstClr val="black">
                <a:alpha val="40000"/>
              </a:prstClr>
            </a:outerShdw>
          </a:effectLst>
        </p:spPr>
        <p:txBody>
          <a:bodyPr lIns="90000" tIns="0">
            <a:noAutofit/>
          </a:bodyPr>
          <a:lstStyle>
            <a:lvl1pPr algn="r"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TW" altLang="en-US" dirty="0" smtClean="0"/>
              <a:t>按一下以編輯母片文字</a:t>
            </a:r>
            <a:endParaRPr lang="zh-TW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內容版面配置區 7"/>
          <p:cNvSpPr>
            <a:spLocks noGrp="1"/>
          </p:cNvSpPr>
          <p:nvPr>
            <p:ph sz="quarter" idx="1"/>
          </p:nvPr>
        </p:nvSpPr>
        <p:spPr>
          <a:xfrm>
            <a:off x="432000" y="908720"/>
            <a:ext cx="8280000" cy="5589360"/>
          </a:xfrm>
        </p:spPr>
        <p:txBody>
          <a:bodyPr>
            <a:noAutofit/>
          </a:bodyPr>
          <a:lstStyle>
            <a:lvl5pPr>
              <a:defRPr>
                <a:solidFill>
                  <a:srgbClr val="F16237"/>
                </a:solidFill>
              </a:defRPr>
            </a:lvl5pPr>
          </a:lstStyle>
          <a:p>
            <a:pPr lvl="0" eaLnBrk="1" latinLnBrk="0" hangingPunct="1"/>
            <a:r>
              <a:rPr lang="zh-TW" altLang="en-US" dirty="0" smtClean="0"/>
              <a:t>按一下以編輯母片文字樣式</a:t>
            </a:r>
          </a:p>
          <a:p>
            <a:pPr lvl="1" eaLnBrk="1" latinLnBrk="0" hangingPunct="1"/>
            <a:r>
              <a:rPr lang="zh-TW" altLang="en-US" dirty="0" smtClean="0"/>
              <a:t>第二層</a:t>
            </a:r>
          </a:p>
          <a:p>
            <a:pPr lvl="2" eaLnBrk="1" latinLnBrk="0" hangingPunct="1"/>
            <a:r>
              <a:rPr lang="zh-TW" altLang="en-US" dirty="0" smtClean="0"/>
              <a:t>第三層</a:t>
            </a:r>
          </a:p>
          <a:p>
            <a:pPr lvl="3" eaLnBrk="1" latinLnBrk="0" hangingPunct="1"/>
            <a:r>
              <a:rPr lang="zh-TW" altLang="en-US" dirty="0" smtClean="0"/>
              <a:t>第四層</a:t>
            </a:r>
          </a:p>
          <a:p>
            <a:pPr lvl="4" eaLnBrk="1" latinLnBrk="0" hangingPunct="1"/>
            <a:r>
              <a:rPr lang="zh-TW" altLang="en-US" dirty="0" smtClean="0"/>
              <a:t>第五層</a:t>
            </a:r>
            <a:endParaRPr kumimoji="0" lang="en-US" dirty="0"/>
          </a:p>
        </p:txBody>
      </p:sp>
      <p:pic>
        <p:nvPicPr>
          <p:cNvPr id="4" name="圖片 3" descr="g_page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3880" y="6237312"/>
            <a:ext cx="1071562" cy="677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文字版面配置區 4"/>
          <p:cNvSpPr>
            <a:spLocks noGrp="1"/>
          </p:cNvSpPr>
          <p:nvPr>
            <p:ph type="body" sz="quarter" idx="10"/>
          </p:nvPr>
        </p:nvSpPr>
        <p:spPr>
          <a:xfrm>
            <a:off x="7884368" y="6195946"/>
            <a:ext cx="1068304" cy="317823"/>
          </a:xfrm>
          <a:noFill/>
          <a:ln>
            <a:noFill/>
          </a:ln>
          <a:effectLst>
            <a:outerShdw blurRad="25400" dist="12700" dir="13500000" algn="br" rotWithShape="0">
              <a:prstClr val="black">
                <a:alpha val="40000"/>
              </a:prstClr>
            </a:outerShdw>
          </a:effectLst>
        </p:spPr>
        <p:txBody>
          <a:bodyPr lIns="90000" tIns="0">
            <a:noAutofit/>
          </a:bodyPr>
          <a:lstStyle>
            <a:lvl1pPr algn="r"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TW" altLang="en-US" dirty="0" smtClean="0"/>
              <a:t>按一下以編輯母片文字</a:t>
            </a:r>
            <a:endParaRPr lang="zh-TW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書名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gif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3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.gif"/><Relationship Id="rId4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標題版面配置區 21"/>
          <p:cNvSpPr>
            <a:spLocks noGrp="1"/>
          </p:cNvSpPr>
          <p:nvPr>
            <p:ph type="title"/>
          </p:nvPr>
        </p:nvSpPr>
        <p:spPr>
          <a:xfrm>
            <a:off x="609600" y="836712"/>
            <a:ext cx="8153400" cy="576064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zh-TW" altLang="en-US" dirty="0" smtClean="0"/>
              <a:t>按一下以編輯母片標題樣式</a:t>
            </a:r>
            <a:endParaRPr kumimoji="0" lang="en-US" dirty="0"/>
          </a:p>
        </p:txBody>
      </p:sp>
      <p:sp>
        <p:nvSpPr>
          <p:cNvPr id="13" name="文字版面配置區 12"/>
          <p:cNvSpPr>
            <a:spLocks noGrp="1"/>
          </p:cNvSpPr>
          <p:nvPr>
            <p:ph type="body" idx="1"/>
          </p:nvPr>
        </p:nvSpPr>
        <p:spPr>
          <a:xfrm>
            <a:off x="612648" y="1484784"/>
            <a:ext cx="8153400" cy="4526280"/>
          </a:xfrm>
          <a:prstGeom prst="rect">
            <a:avLst/>
          </a:prstGeom>
        </p:spPr>
        <p:txBody>
          <a:bodyPr vert="horz">
            <a:noAutofit/>
          </a:bodyPr>
          <a:lstStyle/>
          <a:p>
            <a:pPr lvl="0" eaLnBrk="1" latinLnBrk="0" hangingPunct="1"/>
            <a:r>
              <a:rPr kumimoji="0" lang="zh-TW" altLang="en-US" dirty="0" smtClean="0"/>
              <a:t>按一下以編輯母片文字樣式</a:t>
            </a:r>
          </a:p>
          <a:p>
            <a:pPr lvl="1" eaLnBrk="1" latinLnBrk="0" hangingPunct="1"/>
            <a:r>
              <a:rPr kumimoji="0" lang="zh-TW" altLang="en-US" dirty="0" smtClean="0"/>
              <a:t>第二層</a:t>
            </a:r>
          </a:p>
          <a:p>
            <a:pPr lvl="2" eaLnBrk="1" latinLnBrk="0" hangingPunct="1"/>
            <a:r>
              <a:rPr kumimoji="0" lang="zh-TW" altLang="en-US" dirty="0" smtClean="0"/>
              <a:t>第三層</a:t>
            </a:r>
          </a:p>
          <a:p>
            <a:pPr lvl="3" eaLnBrk="1" latinLnBrk="0" hangingPunct="1"/>
            <a:r>
              <a:rPr kumimoji="0" lang="zh-TW" altLang="en-US" dirty="0" smtClean="0"/>
              <a:t>第四層</a:t>
            </a:r>
            <a:endParaRPr kumimoji="0" lang="en-US" altLang="zh-TW" dirty="0" smtClean="0"/>
          </a:p>
          <a:p>
            <a:pPr lvl="4" eaLnBrk="1" latinLnBrk="0" hangingPunct="1"/>
            <a:r>
              <a:rPr kumimoji="0" lang="zh-TW" altLang="en-US" dirty="0" smtClean="0"/>
              <a:t>第五層</a:t>
            </a:r>
            <a:endParaRPr kumimoji="0" lang="en-US" altLang="zh-TW" dirty="0" smtClean="0"/>
          </a:p>
          <a:p>
            <a:pPr lvl="5" eaLnBrk="1" latinLnBrk="0" hangingPunct="1"/>
            <a:endParaRPr kumimoji="0" lang="en-US" altLang="zh-TW" dirty="0" smtClean="0"/>
          </a:p>
          <a:p>
            <a:pPr lvl="6" eaLnBrk="1" latinLnBrk="0" hangingPunct="1"/>
            <a:endParaRPr kumimoji="0" lang="en-US" altLang="zh-TW" dirty="0" smtClean="0"/>
          </a:p>
          <a:p>
            <a:pPr lvl="5" eaLnBrk="1" latinLnBrk="0" hangingPunct="1"/>
            <a:endParaRPr kumimoji="0" lang="en-US" altLang="zh-TW" dirty="0" smtClean="0"/>
          </a:p>
          <a:p>
            <a:pPr lvl="5" eaLnBrk="1" latinLnBrk="0" hangingPunct="1"/>
            <a:endParaRPr kumimoji="0" lang="en-US" altLang="zh-TW" dirty="0" smtClean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8" r:id="rId2"/>
    <p:sldLayoutId id="2147483682" r:id="rId3"/>
    <p:sldLayoutId id="2147483695" r:id="rId4"/>
    <p:sldLayoutId id="2147483677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xStyles>
    <p:titleStyle>
      <a:lvl1pPr marL="216000" indent="-216000" algn="l" rtl="0" eaLnBrk="1" latinLnBrk="0" hangingPunct="1">
        <a:lnSpc>
          <a:spcPts val="3400"/>
        </a:lnSpc>
        <a:spcBef>
          <a:spcPct val="0"/>
        </a:spcBef>
        <a:buSzPct val="80000"/>
        <a:buFontTx/>
        <a:buNone/>
        <a:defRPr kumimoji="0" sz="3200" b="1" u="none" kern="1200" baseline="0">
          <a:solidFill>
            <a:srgbClr val="0094D4"/>
          </a:solidFill>
          <a:latin typeface="Arial" pitchFamily="34" charset="0"/>
          <a:ea typeface="+mj-ea"/>
          <a:cs typeface="+mj-cs"/>
        </a:defRPr>
      </a:lvl1pPr>
    </p:titleStyle>
    <p:bodyStyle>
      <a:lvl1pPr marL="0" indent="0" algn="l" rtl="0" eaLnBrk="1" latinLnBrk="0" hangingPunct="1">
        <a:lnSpc>
          <a:spcPct val="150000"/>
        </a:lnSpc>
        <a:spcBef>
          <a:spcPts val="0"/>
        </a:spcBef>
        <a:buClr>
          <a:schemeClr val="accent3">
            <a:lumMod val="75000"/>
          </a:schemeClr>
        </a:buClr>
        <a:buSzPct val="100000"/>
        <a:buFontTx/>
        <a:buNone/>
        <a:defRPr kumimoji="0" sz="3200" b="1" u="none" kern="1200" baseline="0">
          <a:solidFill>
            <a:srgbClr val="0094D4"/>
          </a:solidFill>
          <a:latin typeface="Arial" pitchFamily="34" charset="0"/>
          <a:ea typeface="+mj-ea"/>
          <a:cs typeface="+mn-cs"/>
        </a:defRPr>
      </a:lvl1pPr>
      <a:lvl2pPr marL="0" indent="0" algn="l" rtl="0" eaLnBrk="1" latinLnBrk="0" hangingPunct="1">
        <a:lnSpc>
          <a:spcPts val="2800"/>
        </a:lnSpc>
        <a:spcBef>
          <a:spcPts val="1200"/>
        </a:spcBef>
        <a:buClr>
          <a:schemeClr val="accent3">
            <a:lumMod val="75000"/>
          </a:schemeClr>
        </a:buClr>
        <a:buSzPct val="90000"/>
        <a:buFontTx/>
        <a:buNone/>
        <a:defRPr kumimoji="0" sz="2000" kern="1200">
          <a:solidFill>
            <a:schemeClr val="tx1"/>
          </a:solidFill>
          <a:latin typeface="+mj-ea"/>
          <a:ea typeface="+mj-ea"/>
          <a:cs typeface="+mn-cs"/>
        </a:defRPr>
      </a:lvl2pPr>
      <a:lvl3pPr marL="360000" indent="-360000" algn="l" rtl="0" eaLnBrk="1" latinLnBrk="0" hangingPunct="1">
        <a:lnSpc>
          <a:spcPts val="2800"/>
        </a:lnSpc>
        <a:spcBef>
          <a:spcPts val="1200"/>
        </a:spcBef>
        <a:spcAft>
          <a:spcPts val="0"/>
        </a:spcAft>
        <a:buClr>
          <a:srgbClr val="AE2A7F"/>
        </a:buClr>
        <a:buSzPct val="90000"/>
        <a:buFontTx/>
        <a:buNone/>
        <a:defRPr kumimoji="0" sz="2400" b="1" u="dotted" kern="1200" spc="0" baseline="0">
          <a:solidFill>
            <a:srgbClr val="0094D4"/>
          </a:solidFill>
          <a:uFill>
            <a:solidFill>
              <a:srgbClr val="0094D4"/>
            </a:solidFill>
          </a:uFill>
          <a:latin typeface="+mj-ea"/>
          <a:ea typeface="+mj-ea"/>
          <a:cs typeface="+mn-cs"/>
        </a:defRPr>
      </a:lvl3pPr>
      <a:lvl4pPr marL="360000" indent="-288000" algn="l" rtl="0" eaLnBrk="1" latinLnBrk="0" hangingPunct="1">
        <a:lnSpc>
          <a:spcPct val="100000"/>
        </a:lnSpc>
        <a:spcBef>
          <a:spcPts val="600"/>
        </a:spcBef>
        <a:buClr>
          <a:srgbClr val="AE2A7F"/>
        </a:buClr>
        <a:buSzPct val="90000"/>
        <a:buFontTx/>
        <a:buBlip>
          <a:blip r:embed="rId8"/>
        </a:buBlip>
        <a:defRPr kumimoji="0" sz="2000" kern="1200">
          <a:solidFill>
            <a:schemeClr val="tx1"/>
          </a:solidFill>
          <a:latin typeface="+mj-ea"/>
          <a:ea typeface="+mj-ea"/>
          <a:cs typeface="+mn-cs"/>
        </a:defRPr>
      </a:lvl4pPr>
      <a:lvl5pPr marL="0" marR="0" indent="-360000" algn="l" defTabSz="914400" rtl="0" eaLnBrk="1" fontAlgn="auto" latinLnBrk="0" hangingPunct="1">
        <a:lnSpc>
          <a:spcPct val="150000"/>
        </a:lnSpc>
        <a:spcBef>
          <a:spcPts val="0"/>
        </a:spcBef>
        <a:spcAft>
          <a:spcPts val="0"/>
        </a:spcAft>
        <a:buClr>
          <a:srgbClr val="AE2A7F"/>
        </a:buClr>
        <a:buSzPct val="90000"/>
        <a:buFontTx/>
        <a:buNone/>
        <a:tabLst/>
        <a:defRPr kumimoji="0" sz="2800" b="1" kern="1200">
          <a:solidFill>
            <a:srgbClr val="F16237"/>
          </a:solidFill>
          <a:latin typeface="+mj-ea"/>
          <a:ea typeface="+mj-ea"/>
          <a:cs typeface="+mn-cs"/>
        </a:defRPr>
      </a:lvl5pPr>
      <a:lvl6pPr marL="360000" indent="0" algn="l" rtl="0" eaLnBrk="1" latinLnBrk="0" hangingPunct="1">
        <a:lnSpc>
          <a:spcPts val="2600"/>
        </a:lnSpc>
        <a:spcBef>
          <a:spcPts val="1200"/>
        </a:spcBef>
        <a:buClr>
          <a:srgbClr val="EE7700"/>
        </a:buClr>
        <a:buFontTx/>
        <a:buNone/>
        <a:defRPr kumimoji="0" sz="2200" kern="1200" baseline="0">
          <a:solidFill>
            <a:schemeClr val="tx1"/>
          </a:solidFill>
          <a:latin typeface="+mn-ea"/>
          <a:ea typeface="+mn-ea"/>
          <a:cs typeface="+mn-cs"/>
        </a:defRPr>
      </a:lvl6pPr>
      <a:lvl7pPr marL="936000" indent="-228600" algn="l" rtl="0" eaLnBrk="1" latinLnBrk="0" hangingPunct="1">
        <a:spcBef>
          <a:spcPts val="600"/>
        </a:spcBef>
        <a:buClrTx/>
        <a:buFont typeface="Wingdings" pitchFamily="2" charset="2"/>
        <a:buChar char="n"/>
        <a:defRPr kumimoji="0" sz="20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標題版面配置區 21"/>
          <p:cNvSpPr>
            <a:spLocks noGrp="1"/>
          </p:cNvSpPr>
          <p:nvPr>
            <p:ph type="title"/>
          </p:nvPr>
        </p:nvSpPr>
        <p:spPr>
          <a:xfrm>
            <a:off x="609600" y="836712"/>
            <a:ext cx="8153400" cy="576064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zh-TW" altLang="en-US" dirty="0" smtClean="0"/>
              <a:t>按一下以編輯母片標題樣式</a:t>
            </a:r>
            <a:endParaRPr kumimoji="0" lang="en-US" dirty="0"/>
          </a:p>
        </p:txBody>
      </p:sp>
      <p:sp>
        <p:nvSpPr>
          <p:cNvPr id="13" name="文字版面配置區 12"/>
          <p:cNvSpPr>
            <a:spLocks noGrp="1"/>
          </p:cNvSpPr>
          <p:nvPr>
            <p:ph type="body" idx="1"/>
          </p:nvPr>
        </p:nvSpPr>
        <p:spPr>
          <a:xfrm>
            <a:off x="612648" y="1484784"/>
            <a:ext cx="8153400" cy="4526280"/>
          </a:xfrm>
          <a:prstGeom prst="rect">
            <a:avLst/>
          </a:prstGeom>
        </p:spPr>
        <p:txBody>
          <a:bodyPr vert="horz">
            <a:noAutofit/>
          </a:bodyPr>
          <a:lstStyle/>
          <a:p>
            <a:pPr lvl="0" eaLnBrk="1" latinLnBrk="0" hangingPunct="1"/>
            <a:r>
              <a:rPr kumimoji="0" lang="zh-TW" altLang="en-US" dirty="0" smtClean="0"/>
              <a:t>按一下以編輯母片文字樣式</a:t>
            </a:r>
          </a:p>
          <a:p>
            <a:pPr lvl="1" eaLnBrk="1" latinLnBrk="0" hangingPunct="1"/>
            <a:r>
              <a:rPr kumimoji="0" lang="zh-TW" altLang="en-US" dirty="0" smtClean="0"/>
              <a:t>第二層</a:t>
            </a:r>
          </a:p>
          <a:p>
            <a:pPr lvl="2" eaLnBrk="1" latinLnBrk="0" hangingPunct="1"/>
            <a:r>
              <a:rPr kumimoji="0" lang="zh-TW" altLang="en-US" dirty="0" smtClean="0"/>
              <a:t>第三層</a:t>
            </a:r>
          </a:p>
          <a:p>
            <a:pPr lvl="3" eaLnBrk="1" latinLnBrk="0" hangingPunct="1"/>
            <a:r>
              <a:rPr kumimoji="0" lang="zh-TW" altLang="en-US" dirty="0" smtClean="0"/>
              <a:t>第四層</a:t>
            </a:r>
            <a:endParaRPr kumimoji="0" lang="en-US" altLang="zh-TW" dirty="0" smtClean="0"/>
          </a:p>
          <a:p>
            <a:pPr lvl="4" eaLnBrk="1" latinLnBrk="0" hangingPunct="1"/>
            <a:r>
              <a:rPr kumimoji="0" lang="zh-TW" altLang="en-US" dirty="0" smtClean="0"/>
              <a:t>第五層</a:t>
            </a:r>
            <a:endParaRPr kumimoji="0" lang="en-US" altLang="zh-TW" dirty="0" smtClean="0"/>
          </a:p>
          <a:p>
            <a:pPr lvl="5" eaLnBrk="1" latinLnBrk="0" hangingPunct="1"/>
            <a:endParaRPr kumimoji="0" lang="en-US" altLang="zh-TW" dirty="0" smtClean="0"/>
          </a:p>
          <a:p>
            <a:pPr lvl="6" eaLnBrk="1" latinLnBrk="0" hangingPunct="1"/>
            <a:endParaRPr kumimoji="0" lang="en-US" altLang="zh-TW" dirty="0" smtClean="0"/>
          </a:p>
          <a:p>
            <a:pPr lvl="5" eaLnBrk="1" latinLnBrk="0" hangingPunct="1"/>
            <a:endParaRPr kumimoji="0" lang="en-US" altLang="zh-TW" dirty="0" smtClean="0"/>
          </a:p>
          <a:p>
            <a:pPr lvl="5" eaLnBrk="1" latinLnBrk="0" hangingPunct="1"/>
            <a:endParaRPr kumimoji="0" lang="en-US" altLang="zh-TW" dirty="0" smtClean="0"/>
          </a:p>
        </p:txBody>
      </p:sp>
      <p:pic>
        <p:nvPicPr>
          <p:cNvPr id="4" name="圖片 3" descr="g_page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3880" y="6237312"/>
            <a:ext cx="1071562" cy="677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xStyles>
    <p:titleStyle>
      <a:lvl1pPr marL="216000" indent="-216000" algn="l" rtl="0" eaLnBrk="1" latinLnBrk="0" hangingPunct="1">
        <a:lnSpc>
          <a:spcPts val="3400"/>
        </a:lnSpc>
        <a:spcBef>
          <a:spcPct val="0"/>
        </a:spcBef>
        <a:buSzPct val="80000"/>
        <a:buFontTx/>
        <a:buNone/>
        <a:defRPr kumimoji="0" sz="3200" b="1" u="none" kern="1200" baseline="0">
          <a:solidFill>
            <a:srgbClr val="0094D4"/>
          </a:solidFill>
          <a:latin typeface="Arial" pitchFamily="34" charset="0"/>
          <a:ea typeface="+mj-ea"/>
          <a:cs typeface="+mj-cs"/>
        </a:defRPr>
      </a:lvl1pPr>
    </p:titleStyle>
    <p:bodyStyle>
      <a:lvl1pPr marL="0" indent="0" algn="l" rtl="0" eaLnBrk="1" latinLnBrk="0" hangingPunct="1">
        <a:lnSpc>
          <a:spcPct val="150000"/>
        </a:lnSpc>
        <a:spcBef>
          <a:spcPts val="800"/>
        </a:spcBef>
        <a:buClr>
          <a:schemeClr val="accent3">
            <a:lumMod val="75000"/>
          </a:schemeClr>
        </a:buClr>
        <a:buSzPct val="100000"/>
        <a:buFontTx/>
        <a:buNone/>
        <a:defRPr kumimoji="0" sz="3200" b="1" u="none" kern="1200" baseline="0">
          <a:solidFill>
            <a:srgbClr val="0094D4"/>
          </a:solidFill>
          <a:latin typeface="Arial" pitchFamily="34" charset="0"/>
          <a:ea typeface="+mj-ea"/>
          <a:cs typeface="+mn-cs"/>
        </a:defRPr>
      </a:lvl1pPr>
      <a:lvl2pPr marL="0" indent="0" algn="l" rtl="0" eaLnBrk="1" latinLnBrk="0" hangingPunct="1">
        <a:lnSpc>
          <a:spcPts val="2800"/>
        </a:lnSpc>
        <a:spcBef>
          <a:spcPts val="1200"/>
        </a:spcBef>
        <a:buClr>
          <a:schemeClr val="accent3">
            <a:lumMod val="75000"/>
          </a:schemeClr>
        </a:buClr>
        <a:buSzPct val="90000"/>
        <a:buFontTx/>
        <a:buNone/>
        <a:defRPr kumimoji="0" sz="2000" kern="1200">
          <a:solidFill>
            <a:schemeClr val="tx1"/>
          </a:solidFill>
          <a:latin typeface="+mj-ea"/>
          <a:ea typeface="+mj-ea"/>
          <a:cs typeface="+mn-cs"/>
        </a:defRPr>
      </a:lvl2pPr>
      <a:lvl3pPr marL="360000" indent="-360000" algn="l" rtl="0" eaLnBrk="1" latinLnBrk="0" hangingPunct="1">
        <a:lnSpc>
          <a:spcPts val="2800"/>
        </a:lnSpc>
        <a:spcBef>
          <a:spcPts val="1200"/>
        </a:spcBef>
        <a:spcAft>
          <a:spcPts val="0"/>
        </a:spcAft>
        <a:buClr>
          <a:srgbClr val="AE2A7F"/>
        </a:buClr>
        <a:buSzPct val="90000"/>
        <a:buFontTx/>
        <a:buNone/>
        <a:defRPr kumimoji="0" sz="2400" b="1" u="dotted" kern="1200" spc="0" baseline="0">
          <a:solidFill>
            <a:srgbClr val="0094D4"/>
          </a:solidFill>
          <a:uFill>
            <a:solidFill>
              <a:srgbClr val="0094D4"/>
            </a:solidFill>
          </a:uFill>
          <a:latin typeface="+mj-ea"/>
          <a:ea typeface="+mj-ea"/>
          <a:cs typeface="+mn-cs"/>
        </a:defRPr>
      </a:lvl3pPr>
      <a:lvl4pPr marL="360000" indent="-288000" algn="l" rtl="0" eaLnBrk="1" latinLnBrk="0" hangingPunct="1">
        <a:lnSpc>
          <a:spcPts val="2800"/>
        </a:lnSpc>
        <a:spcBef>
          <a:spcPts val="1200"/>
        </a:spcBef>
        <a:buClr>
          <a:srgbClr val="AE2A7F"/>
        </a:buClr>
        <a:buSzPct val="90000"/>
        <a:buFontTx/>
        <a:buBlip>
          <a:blip r:embed="rId5"/>
        </a:buBlip>
        <a:defRPr kumimoji="0" sz="2000" kern="1200">
          <a:solidFill>
            <a:schemeClr val="tx1"/>
          </a:solidFill>
          <a:latin typeface="+mj-ea"/>
          <a:ea typeface="+mj-ea"/>
          <a:cs typeface="+mn-cs"/>
        </a:defRPr>
      </a:lvl4pPr>
      <a:lvl5pPr marL="0" marR="0" indent="-360000" algn="l" defTabSz="914400" rtl="0" eaLnBrk="1" fontAlgn="auto" latinLnBrk="0" hangingPunct="1">
        <a:lnSpc>
          <a:spcPts val="2800"/>
        </a:lnSpc>
        <a:spcBef>
          <a:spcPts val="1200"/>
        </a:spcBef>
        <a:spcAft>
          <a:spcPts val="0"/>
        </a:spcAft>
        <a:buClr>
          <a:srgbClr val="AE2A7F"/>
        </a:buClr>
        <a:buSzPct val="90000"/>
        <a:buFontTx/>
        <a:buNone/>
        <a:tabLst/>
        <a:defRPr kumimoji="0" sz="2800" b="1" kern="1200">
          <a:solidFill>
            <a:srgbClr val="F16237"/>
          </a:solidFill>
          <a:latin typeface="+mj-ea"/>
          <a:ea typeface="+mj-ea"/>
          <a:cs typeface="+mn-cs"/>
        </a:defRPr>
      </a:lvl5pPr>
      <a:lvl6pPr marL="360000" indent="0" algn="l" rtl="0" eaLnBrk="1" latinLnBrk="0" hangingPunct="1">
        <a:lnSpc>
          <a:spcPts val="2600"/>
        </a:lnSpc>
        <a:spcBef>
          <a:spcPts val="1200"/>
        </a:spcBef>
        <a:buClr>
          <a:srgbClr val="EE7700"/>
        </a:buClr>
        <a:buFontTx/>
        <a:buNone/>
        <a:defRPr kumimoji="0" sz="2200" kern="1200" baseline="0">
          <a:solidFill>
            <a:schemeClr val="tx1"/>
          </a:solidFill>
          <a:latin typeface="+mn-ea"/>
          <a:ea typeface="+mn-ea"/>
          <a:cs typeface="+mn-cs"/>
        </a:defRPr>
      </a:lvl6pPr>
      <a:lvl7pPr marL="936000" indent="-228600" algn="l" rtl="0" eaLnBrk="1" latinLnBrk="0" hangingPunct="1">
        <a:spcBef>
          <a:spcPts val="600"/>
        </a:spcBef>
        <a:buClrTx/>
        <a:buFont typeface="Wingdings" pitchFamily="2" charset="2"/>
        <a:buChar char="n"/>
        <a:defRPr kumimoji="0" sz="20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5" Type="http://schemas.openxmlformats.org/officeDocument/2006/relationships/slide" Target="slide2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Relationship Id="rId4" Type="http://schemas.openxmlformats.org/officeDocument/2006/relationships/slide" Target="slide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jpe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slide" Target="slide2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18.xml"/><Relationship Id="rId3" Type="http://schemas.openxmlformats.org/officeDocument/2006/relationships/slide" Target="slide3.xml"/><Relationship Id="rId7" Type="http://schemas.openxmlformats.org/officeDocument/2006/relationships/slide" Target="slide14.xml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6" Type="http://schemas.openxmlformats.org/officeDocument/2006/relationships/slide" Target="slide13.xml"/><Relationship Id="rId5" Type="http://schemas.openxmlformats.org/officeDocument/2006/relationships/slide" Target="slide12.xml"/><Relationship Id="rId4" Type="http://schemas.openxmlformats.org/officeDocument/2006/relationships/slide" Target="slide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png"/><Relationship Id="rId4" Type="http://schemas.openxmlformats.org/officeDocument/2006/relationships/slide" Target="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t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 descr="g_page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3880" y="6237312"/>
            <a:ext cx="1071562" cy="677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內容版面配置區 1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4"/>
            <a:r>
              <a:rPr lang="en-US" altLang="zh-TW" dirty="0" smtClean="0"/>
              <a:t>3-2-2 </a:t>
            </a:r>
            <a:r>
              <a:rPr lang="en-US" altLang="zh-TW" dirty="0"/>
              <a:t>&lt;</a:t>
            </a:r>
            <a:r>
              <a:rPr lang="en-US" altLang="zh-TW" dirty="0" err="1"/>
              <a:t>br</a:t>
            </a:r>
            <a:r>
              <a:rPr lang="en-US" altLang="zh-TW" dirty="0"/>
              <a:t>&gt; </a:t>
            </a:r>
            <a:r>
              <a:rPr lang="zh-TW" altLang="en-US" dirty="0"/>
              <a:t>元素 </a:t>
            </a:r>
            <a:r>
              <a:rPr lang="en-US" altLang="zh-TW" dirty="0"/>
              <a:t>(</a:t>
            </a:r>
            <a:r>
              <a:rPr lang="zh-TW" altLang="en-US" dirty="0"/>
              <a:t>換</a:t>
            </a:r>
            <a:r>
              <a:rPr lang="zh-TW" altLang="en-US" dirty="0" smtClean="0"/>
              <a:t>行</a:t>
            </a:r>
            <a:r>
              <a:rPr lang="en-US" altLang="zh-TW" dirty="0" smtClean="0"/>
              <a:t>)</a:t>
            </a:r>
          </a:p>
          <a:p>
            <a:pPr lvl="1"/>
            <a:r>
              <a:rPr lang="zh-TW" altLang="en-US" dirty="0" smtClean="0"/>
              <a:t>下面是一個例子。</a:t>
            </a:r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 smtClean="0"/>
              <a:t>P.3-8</a:t>
            </a:r>
            <a:endParaRPr lang="zh-TW" alt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2276872"/>
            <a:ext cx="5701751" cy="289310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517128" y="2276872"/>
            <a:ext cx="5711055" cy="28931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&lt;!</a:t>
            </a:r>
            <a:r>
              <a:rPr lang="en-US" altLang="zh-TW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doctype</a:t>
            </a:r>
            <a:r>
              <a:rPr lang="en-US" altLang="zh-TW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 html&gt;</a:t>
            </a:r>
          </a:p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&lt;html&gt;</a:t>
            </a:r>
          </a:p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  &lt;head&gt;</a:t>
            </a:r>
          </a:p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    &lt;meta charset="utf-8"&gt;</a:t>
            </a:r>
          </a:p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    &lt;title&gt;</a:t>
            </a:r>
            <a:r>
              <a:rPr lang="zh-TW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示範換行</a:t>
            </a:r>
            <a:r>
              <a:rPr lang="en-US" altLang="zh-TW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&lt;/title&gt;</a:t>
            </a:r>
          </a:p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  &lt;head&gt;</a:t>
            </a:r>
          </a:p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  &lt;body&gt;</a:t>
            </a:r>
          </a:p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    &lt;p&gt;</a:t>
            </a:r>
            <a:r>
              <a:rPr lang="zh-TW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天命之謂性，率性之謂道，修道之謂教。</a:t>
            </a:r>
            <a:r>
              <a:rPr lang="en-US" altLang="zh-TW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&lt;</a:t>
            </a:r>
            <a:r>
              <a:rPr lang="en-US" altLang="zh-TW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br</a:t>
            </a:r>
            <a:r>
              <a:rPr lang="en-US" altLang="zh-TW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&gt;</a:t>
            </a:r>
          </a:p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    </a:t>
            </a:r>
            <a:r>
              <a:rPr lang="zh-TW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道也者，不可須臾離也</a:t>
            </a:r>
            <a:r>
              <a:rPr lang="en-US" altLang="zh-TW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﹔</a:t>
            </a:r>
            <a:r>
              <a:rPr lang="zh-TW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可離，非道也。</a:t>
            </a:r>
            <a:r>
              <a:rPr lang="en-US" altLang="zh-TW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&lt;</a:t>
            </a:r>
            <a:r>
              <a:rPr lang="en-US" altLang="zh-TW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br</a:t>
            </a:r>
            <a:r>
              <a:rPr lang="en-US" altLang="zh-TW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&gt;</a:t>
            </a:r>
          </a:p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    </a:t>
            </a:r>
            <a:r>
              <a:rPr lang="zh-TW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是故，君子戒慎乎其所不賭，恐懼乎其所不聞。</a:t>
            </a:r>
            <a:r>
              <a:rPr lang="en-US" altLang="zh-TW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&lt;</a:t>
            </a:r>
            <a:r>
              <a:rPr lang="en-US" altLang="zh-TW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br</a:t>
            </a:r>
            <a:r>
              <a:rPr lang="en-US" altLang="zh-TW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&gt;</a:t>
            </a:r>
          </a:p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    </a:t>
            </a:r>
            <a:r>
              <a:rPr lang="zh-TW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莫見乎隱，莫顯乎微，故君子慎其獨也。</a:t>
            </a:r>
            <a:r>
              <a:rPr lang="en-US" altLang="zh-TW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&lt;/p&gt;</a:t>
            </a:r>
          </a:p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  &lt;/body&gt;</a:t>
            </a:r>
          </a:p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&lt;/html&gt;</a:t>
            </a:r>
          </a:p>
        </p:txBody>
      </p:sp>
      <p:sp>
        <p:nvSpPr>
          <p:cNvPr id="3" name="矩形 2"/>
          <p:cNvSpPr/>
          <p:nvPr/>
        </p:nvSpPr>
        <p:spPr>
          <a:xfrm>
            <a:off x="517128" y="5278256"/>
            <a:ext cx="1457194" cy="2389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1100"/>
              </a:lnSpc>
              <a:spcAft>
                <a:spcPts val="0"/>
              </a:spcAft>
            </a:pPr>
            <a:r>
              <a:rPr lang="en-US" altLang="zh-TW" sz="1400" dirty="0">
                <a:latin typeface="Arial" panose="020B0604020202020204" pitchFamily="34" charset="0"/>
                <a:ea typeface="華康黑體 Std W5" panose="020B0500000000000000" pitchFamily="34" charset="-120"/>
                <a:cs typeface="Times New Roman" panose="02020603050405020304" pitchFamily="18" charset="0"/>
              </a:rPr>
              <a:t>&lt;\Ch03\br.html&gt;</a:t>
            </a:r>
            <a:endParaRPr lang="zh-TW" altLang="zh-TW" sz="1400" dirty="0">
              <a:latin typeface="Arial" panose="020B0604020202020204" pitchFamily="34" charset="0"/>
              <a:ea typeface="華康黑體 Std W5" panose="020B0500000000000000" pitchFamily="34" charset="-120"/>
              <a:cs typeface="Times New Roman" panose="02020603050405020304" pitchFamily="18" charset="0"/>
            </a:endParaRPr>
          </a:p>
        </p:txBody>
      </p:sp>
      <p:pic>
        <p:nvPicPr>
          <p:cNvPr id="10" name="圖片 9"/>
          <p:cNvPicPr/>
          <p:nvPr/>
        </p:nvPicPr>
        <p:blipFill>
          <a:blip r:embed="rId4"/>
          <a:stretch>
            <a:fillRect/>
          </a:stretch>
        </p:blipFill>
        <p:spPr>
          <a:xfrm>
            <a:off x="5025256" y="2276872"/>
            <a:ext cx="3363168" cy="21602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 descr="g_page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3880" y="6237312"/>
            <a:ext cx="1071562" cy="677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內容版面配置區 1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4"/>
            <a:r>
              <a:rPr lang="fr-FR" altLang="zh-TW" dirty="0" smtClean="0"/>
              <a:t>3-2-3 </a:t>
            </a:r>
            <a:r>
              <a:rPr lang="fr-FR" altLang="zh-TW" dirty="0"/>
              <a:t>&lt;span&gt; </a:t>
            </a:r>
            <a:r>
              <a:rPr lang="zh-TW" altLang="en-US" dirty="0"/>
              <a:t>元素 </a:t>
            </a:r>
            <a:r>
              <a:rPr lang="en-US" altLang="zh-TW" dirty="0"/>
              <a:t>(</a:t>
            </a:r>
            <a:r>
              <a:rPr lang="zh-TW" altLang="en-US" dirty="0"/>
              <a:t>群組成一行</a:t>
            </a:r>
            <a:r>
              <a:rPr lang="en-US" altLang="zh-TW" dirty="0" smtClean="0"/>
              <a:t>)</a:t>
            </a:r>
          </a:p>
          <a:p>
            <a:pPr lvl="1"/>
            <a:r>
              <a:rPr lang="zh-TW" altLang="en-US" dirty="0" smtClean="0"/>
              <a:t>下面是一個例子。</a:t>
            </a:r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 smtClean="0"/>
              <a:t>P.3-9</a:t>
            </a:r>
            <a:endParaRPr lang="zh-TW" altLang="en-US" dirty="0"/>
          </a:p>
        </p:txBody>
      </p:sp>
      <p:sp>
        <p:nvSpPr>
          <p:cNvPr id="8" name="矩形 7"/>
          <p:cNvSpPr/>
          <p:nvPr/>
        </p:nvSpPr>
        <p:spPr>
          <a:xfrm>
            <a:off x="517128" y="2060848"/>
            <a:ext cx="5999088" cy="310854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&lt;!</a:t>
            </a:r>
            <a:r>
              <a:rPr lang="en-US" altLang="zh-TW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doctype</a:t>
            </a: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 html&gt;</a:t>
            </a:r>
          </a:p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&lt;html&gt;</a:t>
            </a:r>
          </a:p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  &lt;head&gt;</a:t>
            </a:r>
          </a:p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    &lt;meta charset="utf-8"&gt;</a:t>
            </a:r>
          </a:p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    &lt;title&gt;</a:t>
            </a:r>
            <a:r>
              <a:rPr lang="zh-TW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示範</a:t>
            </a: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span</a:t>
            </a:r>
            <a:r>
              <a:rPr lang="zh-TW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行內</a:t>
            </a: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&lt;/title&gt;</a:t>
            </a:r>
          </a:p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    &lt;style&gt;</a:t>
            </a:r>
          </a:p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      .note {</a:t>
            </a:r>
            <a:r>
              <a:rPr lang="en-US" altLang="zh-TW" sz="14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color:blue</a:t>
            </a:r>
            <a:r>
              <a:rPr lang="en-US" altLang="zh-TW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}</a:t>
            </a:r>
          </a:p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    &lt;/style&gt;</a:t>
            </a:r>
          </a:p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  &lt;/head&gt;</a:t>
            </a:r>
          </a:p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  &lt;body&gt; </a:t>
            </a:r>
          </a:p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    </a:t>
            </a:r>
            <a:r>
              <a:rPr lang="zh-TW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註釋</a:t>
            </a: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1</a:t>
            </a:r>
            <a:r>
              <a:rPr lang="zh-TW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：</a:t>
            </a:r>
            <a:r>
              <a:rPr lang="en-US" altLang="zh-TW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&lt;span class="note"&gt;</a:t>
            </a:r>
            <a:r>
              <a:rPr lang="zh-TW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「章台路」</a:t>
            </a:r>
            <a:r>
              <a:rPr lang="en-US" altLang="zh-TW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&lt;/span&gt;</a:t>
            </a:r>
            <a:r>
              <a:rPr lang="zh-TW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意指歌妓聚居之所。</a:t>
            </a: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&lt;</a:t>
            </a:r>
            <a:r>
              <a:rPr lang="en-US" altLang="zh-TW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br</a:t>
            </a: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&gt;</a:t>
            </a:r>
          </a:p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    </a:t>
            </a:r>
            <a:r>
              <a:rPr lang="zh-TW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註釋</a:t>
            </a: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2</a:t>
            </a:r>
            <a:r>
              <a:rPr lang="zh-TW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：</a:t>
            </a:r>
            <a:r>
              <a:rPr lang="en-US" altLang="zh-TW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&lt;span class="note"&gt;</a:t>
            </a:r>
            <a:r>
              <a:rPr lang="zh-TW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「冶遊生春露」</a:t>
            </a:r>
            <a:r>
              <a:rPr lang="en-US" altLang="zh-TW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&lt;/span&gt;</a:t>
            </a:r>
            <a:r>
              <a:rPr lang="zh-TW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意指春遊。</a:t>
            </a:r>
          </a:p>
          <a:p>
            <a:pPr indent="60325">
              <a:spcAft>
                <a:spcPts val="0"/>
              </a:spcAft>
            </a:pPr>
            <a:r>
              <a:rPr lang="zh-TW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  </a:t>
            </a: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&lt;/body&gt;</a:t>
            </a:r>
          </a:p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&lt;/html&gt;</a:t>
            </a:r>
          </a:p>
        </p:txBody>
      </p:sp>
      <p:sp>
        <p:nvSpPr>
          <p:cNvPr id="11" name="矩形 10"/>
          <p:cNvSpPr/>
          <p:nvPr/>
        </p:nvSpPr>
        <p:spPr>
          <a:xfrm>
            <a:off x="517128" y="5278256"/>
            <a:ext cx="1696298" cy="2389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1100"/>
              </a:lnSpc>
              <a:spcAft>
                <a:spcPts val="0"/>
              </a:spcAft>
            </a:pPr>
            <a:r>
              <a:rPr lang="en-US" altLang="zh-TW" sz="1400" dirty="0" smtClean="0">
                <a:latin typeface="Arial" panose="020B0604020202020204" pitchFamily="34" charset="0"/>
                <a:ea typeface="華康黑體 Std W5" panose="020B0500000000000000" pitchFamily="34" charset="-120"/>
                <a:cs typeface="Times New Roman" panose="02020603050405020304" pitchFamily="18" charset="0"/>
              </a:rPr>
              <a:t>&lt;\</a:t>
            </a:r>
            <a:r>
              <a:rPr lang="en-US" altLang="zh-TW" sz="1400" dirty="0">
                <a:latin typeface="Arial" panose="020B0604020202020204" pitchFamily="34" charset="0"/>
                <a:ea typeface="華康黑體 Std W5" panose="020B0500000000000000" pitchFamily="34" charset="-120"/>
                <a:cs typeface="Times New Roman" panose="02020603050405020304" pitchFamily="18" charset="0"/>
              </a:rPr>
              <a:t>Ch03\span.html&gt;</a:t>
            </a:r>
            <a:endParaRPr lang="zh-TW" altLang="zh-TW" sz="1400" dirty="0">
              <a:latin typeface="Arial" panose="020B0604020202020204" pitchFamily="34" charset="0"/>
              <a:ea typeface="華康黑體 Std W5" panose="020B0500000000000000" pitchFamily="34" charset="-120"/>
              <a:cs typeface="Times New Roman" panose="02020603050405020304" pitchFamily="18" charset="0"/>
            </a:endParaRPr>
          </a:p>
        </p:txBody>
      </p:sp>
      <p:pic>
        <p:nvPicPr>
          <p:cNvPr id="12" name="圖片 11"/>
          <p:cNvPicPr/>
          <p:nvPr/>
        </p:nvPicPr>
        <p:blipFill>
          <a:blip r:embed="rId3"/>
          <a:stretch>
            <a:fillRect/>
          </a:stretch>
        </p:blipFill>
        <p:spPr>
          <a:xfrm>
            <a:off x="4824938" y="2348880"/>
            <a:ext cx="3419470" cy="156864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 descr="g_page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3880" y="6237312"/>
            <a:ext cx="1071562" cy="677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內容版面配置區 1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TW" sz="3000" dirty="0" smtClean="0"/>
              <a:t>3-3  </a:t>
            </a:r>
            <a:r>
              <a:rPr lang="zh-TW" altLang="en-US" sz="3000" dirty="0" smtClean="0"/>
              <a:t>項目符號與編號－</a:t>
            </a:r>
            <a:r>
              <a:rPr lang="en-US" altLang="zh-TW" sz="3000" dirty="0" smtClean="0"/>
              <a:t>&lt;</a:t>
            </a:r>
            <a:r>
              <a:rPr lang="en-US" altLang="zh-TW" sz="3000" dirty="0" err="1" smtClean="0"/>
              <a:t>ul</a:t>
            </a:r>
            <a:r>
              <a:rPr lang="en-US" altLang="zh-TW" sz="3000" dirty="0" smtClean="0"/>
              <a:t>&gt;</a:t>
            </a:r>
            <a:r>
              <a:rPr lang="zh-TW" altLang="en-US" sz="3000" dirty="0" smtClean="0"/>
              <a:t>、</a:t>
            </a:r>
            <a:r>
              <a:rPr lang="en-US" altLang="zh-TW" sz="3000" dirty="0" smtClean="0"/>
              <a:t>&lt;</a:t>
            </a:r>
            <a:r>
              <a:rPr lang="en-US" altLang="zh-TW" sz="3000" dirty="0" err="1" smtClean="0"/>
              <a:t>ol</a:t>
            </a:r>
            <a:r>
              <a:rPr lang="en-US" altLang="zh-TW" sz="3000" dirty="0" smtClean="0"/>
              <a:t>&gt;</a:t>
            </a:r>
            <a:r>
              <a:rPr lang="zh-TW" altLang="en-US" sz="3000" dirty="0" smtClean="0"/>
              <a:t>、</a:t>
            </a:r>
            <a:r>
              <a:rPr lang="en-US" altLang="zh-TW" sz="3000" dirty="0" smtClean="0"/>
              <a:t>&lt;</a:t>
            </a:r>
            <a:r>
              <a:rPr lang="en-US" altLang="zh-TW" sz="3000" dirty="0" err="1" smtClean="0"/>
              <a:t>li</a:t>
            </a:r>
            <a:r>
              <a:rPr lang="en-US" altLang="zh-TW" sz="3000" dirty="0" smtClean="0"/>
              <a:t>&gt; </a:t>
            </a:r>
            <a:r>
              <a:rPr lang="zh-TW" altLang="en-US" sz="3000" dirty="0" smtClean="0"/>
              <a:t>元素</a:t>
            </a:r>
            <a:endParaRPr lang="en-US" altLang="zh-TW" sz="3000" dirty="0" smtClean="0"/>
          </a:p>
          <a:p>
            <a:pPr lvl="1"/>
            <a:r>
              <a:rPr lang="zh-TW" altLang="en-US" dirty="0" smtClean="0"/>
              <a:t>下面是一個例子。</a:t>
            </a:r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 smtClean="0"/>
              <a:t>P.3-10~11</a:t>
            </a:r>
            <a:endParaRPr lang="zh-TW" altLang="en-US" dirty="0"/>
          </a:p>
        </p:txBody>
      </p:sp>
      <p:sp>
        <p:nvSpPr>
          <p:cNvPr id="7" name="文字版面配置區 4">
            <a:hlinkClick r:id="rId3" action="ppaction://hlinksldjump"/>
          </p:cNvPr>
          <p:cNvSpPr txBox="1">
            <a:spLocks/>
          </p:cNvSpPr>
          <p:nvPr/>
        </p:nvSpPr>
        <p:spPr>
          <a:xfrm>
            <a:off x="8424936" y="1052736"/>
            <a:ext cx="755576" cy="360040"/>
          </a:xfrm>
          <a:prstGeom prst="rect">
            <a:avLst/>
          </a:prstGeom>
          <a:gradFill>
            <a:gsLst>
              <a:gs pos="0">
                <a:schemeClr val="bg1"/>
              </a:gs>
              <a:gs pos="50000">
                <a:srgbClr val="F16237"/>
              </a:gs>
              <a:gs pos="100000">
                <a:srgbClr val="F16237"/>
              </a:gs>
            </a:gsLst>
            <a:lin ang="7800000" scaled="0"/>
          </a:gradFill>
          <a:ln>
            <a:solidFill>
              <a:schemeClr val="bg1"/>
            </a:solidFill>
          </a:ln>
          <a:effectLst>
            <a:outerShdw blurRad="25400" dist="12700" dir="13500000" algn="br" rotWithShape="0">
              <a:prstClr val="black">
                <a:alpha val="40000"/>
              </a:prstClr>
            </a:outerShdw>
          </a:effectLst>
        </p:spPr>
        <p:txBody>
          <a:bodyPr lIns="90000" tIns="0">
            <a:noAutofit/>
          </a:bodyPr>
          <a:lstStyle>
            <a:lvl1pPr algn="r">
              <a:spcBef>
                <a:spcPts val="0"/>
              </a:spcBef>
              <a:defRPr sz="140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>
                  <a:lumMod val="75000"/>
                </a:schemeClr>
              </a:buClr>
              <a:buSzPct val="100000"/>
              <a:buFontTx/>
              <a:buNone/>
              <a:tabLst/>
              <a:defRPr/>
            </a:pPr>
            <a:r>
              <a:rPr kumimoji="0" lang="zh-TW" altLang="en-US" sz="140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j-ea"/>
                <a:cs typeface="+mn-cs"/>
              </a:rPr>
              <a:t>回首頁</a:t>
            </a:r>
            <a:endParaRPr kumimoji="0" lang="zh-TW" altLang="en-US" sz="14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ea typeface="+mj-ea"/>
              <a:cs typeface="+mn-cs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17128" y="2117174"/>
            <a:ext cx="5999088" cy="181588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&lt;body&gt;</a:t>
            </a:r>
          </a:p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  &lt;</a:t>
            </a:r>
            <a:r>
              <a:rPr lang="en-US" altLang="zh-TW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ul</a:t>
            </a:r>
            <a:r>
              <a:rPr lang="en-US" altLang="zh-TW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&gt;</a:t>
            </a:r>
          </a:p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    &lt;li&gt;</a:t>
            </a:r>
            <a:r>
              <a:rPr lang="zh-TW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射雕英雄傳</a:t>
            </a:r>
            <a:r>
              <a:rPr lang="en-US" altLang="zh-TW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&lt;/li&gt;</a:t>
            </a:r>
          </a:p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    &lt;li&gt;</a:t>
            </a:r>
            <a:r>
              <a:rPr lang="zh-TW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神雕俠侶</a:t>
            </a:r>
            <a:r>
              <a:rPr lang="en-US" altLang="zh-TW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&lt;/li&gt;</a:t>
            </a:r>
          </a:p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    &lt;li&gt;</a:t>
            </a:r>
            <a:r>
              <a:rPr lang="zh-TW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倚天屠龍記</a:t>
            </a:r>
            <a:r>
              <a:rPr lang="en-US" altLang="zh-TW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&lt;/li&gt;</a:t>
            </a:r>
          </a:p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    &lt;li&gt;</a:t>
            </a:r>
            <a:r>
              <a:rPr lang="zh-TW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碧血劍</a:t>
            </a:r>
            <a:r>
              <a:rPr lang="en-US" altLang="zh-TW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&lt;/li&gt;</a:t>
            </a:r>
          </a:p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  &lt;/</a:t>
            </a:r>
            <a:r>
              <a:rPr lang="en-US" altLang="zh-TW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ul</a:t>
            </a:r>
            <a:r>
              <a:rPr lang="en-US" altLang="zh-TW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&gt;</a:t>
            </a:r>
          </a:p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&lt;/body</a:t>
            </a:r>
            <a:r>
              <a:rPr lang="en-US" altLang="zh-TW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&gt;</a:t>
            </a:r>
            <a:endParaRPr lang="en-US" altLang="zh-TW" sz="14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ea typeface="華康黑體 Std W3" panose="020B0300000000000000" pitchFamily="34" charset="-120"/>
              <a:cs typeface="Calibri" panose="020F0502020204030204" pitchFamily="34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32000" y="3943007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TW" sz="1400" dirty="0">
                <a:latin typeface="Arial" panose="020B0604020202020204" pitchFamily="34" charset="0"/>
                <a:ea typeface="華康黑體 Std W5" panose="020B0500000000000000" pitchFamily="34" charset="-120"/>
                <a:cs typeface="Times New Roman" panose="02020603050405020304" pitchFamily="18" charset="0"/>
              </a:rPr>
              <a:t>&lt;\Ch03\ul.html&gt; </a:t>
            </a:r>
            <a:endParaRPr lang="zh-TW" altLang="zh-TW" sz="1400" dirty="0">
              <a:latin typeface="Arial" panose="020B0604020202020204" pitchFamily="34" charset="0"/>
              <a:ea typeface="華康黑體 Std W5" panose="020B0500000000000000" pitchFamily="34" charset="-120"/>
              <a:cs typeface="Times New Roman" panose="02020603050405020304" pitchFamily="18" charset="0"/>
            </a:endParaRPr>
          </a:p>
        </p:txBody>
      </p:sp>
      <p:pic>
        <p:nvPicPr>
          <p:cNvPr id="13" name="圖片 12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2018" y="3338917"/>
            <a:ext cx="2446150" cy="17040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 descr="g_page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3880" y="6237312"/>
            <a:ext cx="1071562" cy="677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內容版面配置區 1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TW" sz="3000" dirty="0" smtClean="0"/>
              <a:t>3-4  </a:t>
            </a:r>
            <a:r>
              <a:rPr lang="zh-TW" altLang="en-US" sz="3000" dirty="0" smtClean="0"/>
              <a:t>定義清單－</a:t>
            </a:r>
            <a:r>
              <a:rPr lang="en-US" altLang="zh-TW" sz="3000" dirty="0" smtClean="0"/>
              <a:t>&lt;dl&gt;</a:t>
            </a:r>
            <a:r>
              <a:rPr lang="zh-TW" altLang="en-US" sz="3000" dirty="0" smtClean="0"/>
              <a:t>、</a:t>
            </a:r>
            <a:r>
              <a:rPr lang="en-US" altLang="zh-TW" sz="3000" dirty="0" smtClean="0"/>
              <a:t>&lt;</a:t>
            </a:r>
            <a:r>
              <a:rPr lang="en-US" altLang="zh-TW" sz="3000" dirty="0" err="1" smtClean="0"/>
              <a:t>dt</a:t>
            </a:r>
            <a:r>
              <a:rPr lang="en-US" altLang="zh-TW" sz="3000" dirty="0" smtClean="0"/>
              <a:t>&gt;</a:t>
            </a:r>
            <a:r>
              <a:rPr lang="zh-TW" altLang="en-US" sz="3000" dirty="0" smtClean="0"/>
              <a:t>、</a:t>
            </a:r>
            <a:r>
              <a:rPr lang="en-US" altLang="zh-TW" sz="3000" dirty="0" smtClean="0"/>
              <a:t>&lt;</a:t>
            </a:r>
            <a:r>
              <a:rPr lang="en-US" altLang="zh-TW" sz="3000" dirty="0" err="1" smtClean="0"/>
              <a:t>dd</a:t>
            </a:r>
            <a:r>
              <a:rPr lang="en-US" altLang="zh-TW" sz="3000" dirty="0" smtClean="0"/>
              <a:t>&gt; </a:t>
            </a:r>
            <a:r>
              <a:rPr lang="zh-TW" altLang="en-US" sz="3000" dirty="0" smtClean="0"/>
              <a:t>元素</a:t>
            </a:r>
            <a:endParaRPr lang="en-US" altLang="zh-TW" sz="3000" dirty="0" smtClean="0"/>
          </a:p>
          <a:p>
            <a:pPr lvl="1"/>
            <a:r>
              <a:rPr lang="zh-TW" altLang="en-US" dirty="0" smtClean="0"/>
              <a:t>下面是一個例子。</a:t>
            </a:r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 smtClean="0"/>
              <a:t>P.3-12</a:t>
            </a:r>
            <a:endParaRPr lang="zh-TW" altLang="en-US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9552" y="2114748"/>
            <a:ext cx="7022607" cy="28575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563888" y="4273525"/>
            <a:ext cx="3459112" cy="222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文字版面配置區 4">
            <a:hlinkClick r:id="rId5" action="ppaction://hlinksldjump"/>
          </p:cNvPr>
          <p:cNvSpPr txBox="1">
            <a:spLocks/>
          </p:cNvSpPr>
          <p:nvPr/>
        </p:nvSpPr>
        <p:spPr>
          <a:xfrm>
            <a:off x="8424936" y="1052736"/>
            <a:ext cx="755576" cy="360040"/>
          </a:xfrm>
          <a:prstGeom prst="rect">
            <a:avLst/>
          </a:prstGeom>
          <a:gradFill>
            <a:gsLst>
              <a:gs pos="0">
                <a:schemeClr val="bg1"/>
              </a:gs>
              <a:gs pos="50000">
                <a:srgbClr val="F16237"/>
              </a:gs>
              <a:gs pos="100000">
                <a:srgbClr val="F16237"/>
              </a:gs>
            </a:gsLst>
            <a:lin ang="7800000" scaled="0"/>
          </a:gradFill>
          <a:ln>
            <a:solidFill>
              <a:schemeClr val="bg1"/>
            </a:solidFill>
          </a:ln>
          <a:effectLst>
            <a:outerShdw blurRad="25400" dist="12700" dir="13500000" algn="br" rotWithShape="0">
              <a:prstClr val="black">
                <a:alpha val="40000"/>
              </a:prstClr>
            </a:outerShdw>
          </a:effectLst>
        </p:spPr>
        <p:txBody>
          <a:bodyPr lIns="90000" tIns="0">
            <a:noAutofit/>
          </a:bodyPr>
          <a:lstStyle>
            <a:lvl1pPr algn="r">
              <a:spcBef>
                <a:spcPts val="0"/>
              </a:spcBef>
              <a:defRPr sz="140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>
                  <a:lumMod val="75000"/>
                </a:schemeClr>
              </a:buClr>
              <a:buSzPct val="100000"/>
              <a:buFontTx/>
              <a:buNone/>
              <a:tabLst/>
              <a:defRPr/>
            </a:pPr>
            <a:r>
              <a:rPr kumimoji="0" lang="zh-TW" altLang="en-US" sz="140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j-ea"/>
                <a:cs typeface="+mn-cs"/>
              </a:rPr>
              <a:t>回首頁</a:t>
            </a:r>
            <a:endParaRPr kumimoji="0" lang="zh-TW" altLang="en-US" sz="14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ea typeface="+mj-ea"/>
              <a:cs typeface="+mn-cs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39552" y="4797152"/>
            <a:ext cx="1512168" cy="1751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460923" y="4730814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TW" sz="1400" dirty="0">
                <a:latin typeface="Arial" panose="020B0604020202020204" pitchFamily="34" charset="0"/>
                <a:ea typeface="華康黑體 Std W5" panose="020B0500000000000000" pitchFamily="34" charset="-120"/>
                <a:cs typeface="Times New Roman" panose="02020603050405020304" pitchFamily="18" charset="0"/>
              </a:rPr>
              <a:t>&lt;\</a:t>
            </a:r>
            <a:r>
              <a:rPr lang="en-US" altLang="zh-TW" sz="1400" dirty="0" smtClean="0">
                <a:latin typeface="Arial" panose="020B0604020202020204" pitchFamily="34" charset="0"/>
                <a:ea typeface="華康黑體 Std W5" panose="020B0500000000000000" pitchFamily="34" charset="-120"/>
                <a:cs typeface="Times New Roman" panose="02020603050405020304" pitchFamily="18" charset="0"/>
              </a:rPr>
              <a:t>Ch03\dl.html</a:t>
            </a:r>
            <a:r>
              <a:rPr lang="en-US" altLang="zh-TW" sz="1400" dirty="0">
                <a:latin typeface="Arial" panose="020B0604020202020204" pitchFamily="34" charset="0"/>
                <a:ea typeface="華康黑體 Std W5" panose="020B0500000000000000" pitchFamily="34" charset="-120"/>
                <a:cs typeface="Times New Roman" panose="02020603050405020304" pitchFamily="18" charset="0"/>
              </a:rPr>
              <a:t>&gt; </a:t>
            </a:r>
            <a:endParaRPr lang="zh-TW" altLang="zh-TW" sz="1400" dirty="0">
              <a:latin typeface="Arial" panose="020B0604020202020204" pitchFamily="34" charset="0"/>
              <a:ea typeface="華康黑體 Std W5" panose="020B0500000000000000" pitchFamily="34" charset="-12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 smtClean="0"/>
              <a:t>P.3-13</a:t>
            </a:r>
            <a:endParaRPr lang="en-US" altLang="zh-TW" dirty="0"/>
          </a:p>
        </p:txBody>
      </p:sp>
      <p:sp>
        <p:nvSpPr>
          <p:cNvPr id="4" name="內容版面配置區 7"/>
          <p:cNvSpPr>
            <a:spLocks noGrp="1"/>
          </p:cNvSpPr>
          <p:nvPr>
            <p:ph sz="quarter" idx="1"/>
          </p:nvPr>
        </p:nvSpPr>
        <p:spPr>
          <a:xfrm>
            <a:off x="432000" y="548680"/>
            <a:ext cx="7740400" cy="6192688"/>
          </a:xfrm>
        </p:spPr>
        <p:txBody>
          <a:bodyPr/>
          <a:lstStyle/>
          <a:p>
            <a:r>
              <a:rPr lang="en-US" altLang="zh-TW" dirty="0"/>
              <a:t>3</a:t>
            </a:r>
            <a:r>
              <a:rPr lang="en-US" altLang="zh-TW" dirty="0" smtClean="0"/>
              <a:t>-5 </a:t>
            </a:r>
            <a:r>
              <a:rPr lang="zh-TW" altLang="en-US" dirty="0" smtClean="0"/>
              <a:t>超連結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超連結的定址方式稱為</a:t>
            </a:r>
            <a:r>
              <a:rPr lang="en-US" altLang="zh-TW" dirty="0" smtClean="0"/>
              <a:t>URI (Universal Resource Identiﬁer)</a:t>
            </a:r>
            <a:r>
              <a:rPr lang="zh-TW" altLang="en-US" dirty="0" smtClean="0"/>
              <a:t>，通常包含下列幾個部分：</a:t>
            </a:r>
            <a:endParaRPr lang="en-US" altLang="zh-TW" dirty="0" smtClean="0"/>
          </a:p>
          <a:p>
            <a:pPr lvl="1"/>
            <a:endParaRPr lang="en-US" altLang="zh-TW" dirty="0" smtClean="0"/>
          </a:p>
          <a:p>
            <a:pPr lvl="1"/>
            <a:r>
              <a:rPr lang="zh-TW" altLang="en-US" dirty="0" smtClean="0"/>
              <a:t>例如：</a:t>
            </a:r>
            <a:endParaRPr lang="en-US" altLang="zh-TW" dirty="0" smtClean="0"/>
          </a:p>
          <a:p>
            <a:pPr lvl="1"/>
            <a:endParaRPr lang="en-US" altLang="zh-TW" dirty="0" smtClean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88179" y="2348880"/>
            <a:ext cx="7485904" cy="3218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4488" y="3284984"/>
            <a:ext cx="7485904" cy="3218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文字版面配置區 4">
            <a:hlinkClick r:id="rId4" action="ppaction://hlinksldjump"/>
          </p:cNvPr>
          <p:cNvSpPr txBox="1">
            <a:spLocks/>
          </p:cNvSpPr>
          <p:nvPr/>
        </p:nvSpPr>
        <p:spPr>
          <a:xfrm>
            <a:off x="8424936" y="1052736"/>
            <a:ext cx="755576" cy="360040"/>
          </a:xfrm>
          <a:prstGeom prst="rect">
            <a:avLst/>
          </a:prstGeom>
          <a:gradFill>
            <a:gsLst>
              <a:gs pos="0">
                <a:schemeClr val="bg1"/>
              </a:gs>
              <a:gs pos="50000">
                <a:srgbClr val="F16237"/>
              </a:gs>
              <a:gs pos="100000">
                <a:srgbClr val="F16237"/>
              </a:gs>
            </a:gsLst>
            <a:lin ang="7800000" scaled="0"/>
          </a:gradFill>
          <a:ln>
            <a:solidFill>
              <a:schemeClr val="bg1"/>
            </a:solidFill>
          </a:ln>
          <a:effectLst>
            <a:outerShdw blurRad="25400" dist="12700" dir="13500000" algn="br" rotWithShape="0">
              <a:prstClr val="black">
                <a:alpha val="40000"/>
              </a:prstClr>
            </a:outerShdw>
          </a:effectLst>
        </p:spPr>
        <p:txBody>
          <a:bodyPr lIns="90000" tIns="0">
            <a:noAutofit/>
          </a:bodyPr>
          <a:lstStyle>
            <a:lvl1pPr algn="r">
              <a:spcBef>
                <a:spcPts val="0"/>
              </a:spcBef>
              <a:defRPr sz="140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>
                  <a:lumMod val="75000"/>
                </a:schemeClr>
              </a:buClr>
              <a:buSzPct val="100000"/>
              <a:buFontTx/>
              <a:buNone/>
              <a:tabLst/>
              <a:defRPr/>
            </a:pPr>
            <a:r>
              <a:rPr kumimoji="0" lang="zh-TW" altLang="en-US" sz="140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j-ea"/>
                <a:cs typeface="+mn-cs"/>
              </a:rPr>
              <a:t>回首頁</a:t>
            </a:r>
            <a:endParaRPr kumimoji="0" lang="zh-TW" altLang="en-US" sz="14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ea typeface="+mj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29521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 smtClean="0"/>
              <a:t>P.3-14~15</a:t>
            </a:r>
            <a:endParaRPr lang="en-US" altLang="zh-TW" dirty="0"/>
          </a:p>
        </p:txBody>
      </p:sp>
      <p:sp>
        <p:nvSpPr>
          <p:cNvPr id="4" name="內容版面配置區 1"/>
          <p:cNvSpPr>
            <a:spLocks noGrp="1"/>
          </p:cNvSpPr>
          <p:nvPr>
            <p:ph sz="quarter" idx="1"/>
          </p:nvPr>
        </p:nvSpPr>
        <p:spPr>
          <a:xfrm>
            <a:off x="432000" y="764704"/>
            <a:ext cx="8316464" cy="5976664"/>
          </a:xfrm>
        </p:spPr>
        <p:txBody>
          <a:bodyPr/>
          <a:lstStyle/>
          <a:p>
            <a:pPr lvl="4"/>
            <a:r>
              <a:rPr lang="en-US" altLang="zh-TW" dirty="0"/>
              <a:t>3</a:t>
            </a:r>
            <a:r>
              <a:rPr lang="en-US" altLang="zh-TW" dirty="0" smtClean="0"/>
              <a:t>-5-1 </a:t>
            </a:r>
            <a:r>
              <a:rPr lang="zh-TW" altLang="en-US" dirty="0" smtClean="0"/>
              <a:t>絕對</a:t>
            </a:r>
            <a:r>
              <a:rPr lang="en-US" altLang="zh-TW" dirty="0" smtClean="0"/>
              <a:t>URI</a:t>
            </a:r>
            <a:r>
              <a:rPr lang="zh-TW" altLang="en-US" dirty="0"/>
              <a:t>與相對</a:t>
            </a:r>
            <a:r>
              <a:rPr lang="en-US" altLang="zh-TW" dirty="0" smtClean="0"/>
              <a:t>URI</a:t>
            </a:r>
          </a:p>
          <a:p>
            <a:pPr marL="342900" lvl="1" indent="-342900">
              <a:buFont typeface="Wingdings" panose="05000000000000000000" pitchFamily="2" charset="2"/>
              <a:buChar char="l"/>
            </a:pPr>
            <a:r>
              <a:rPr lang="zh-TW" altLang="en-US" dirty="0"/>
              <a:t>絕對</a:t>
            </a:r>
            <a:r>
              <a:rPr lang="en-US" altLang="zh-TW" dirty="0"/>
              <a:t>URI (Absolute URI) </a:t>
            </a:r>
            <a:r>
              <a:rPr lang="zh-TW" altLang="en-US" dirty="0"/>
              <a:t>包含通訊協定、伺服器名稱、資料夾和文件名稱，通常連結到網際網路的超連結都是指定絕對</a:t>
            </a:r>
            <a:r>
              <a:rPr lang="en-US" altLang="zh-TW" dirty="0"/>
              <a:t>URI</a:t>
            </a:r>
            <a:r>
              <a:rPr lang="zh-TW" altLang="en-US" dirty="0"/>
              <a:t>，例如</a:t>
            </a:r>
            <a:r>
              <a:rPr lang="en-US" altLang="zh-TW" dirty="0"/>
              <a:t>https://www.google.com.tw/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pPr marL="342900" lvl="1" indent="-342900">
              <a:buFont typeface="Wingdings" panose="05000000000000000000" pitchFamily="2" charset="2"/>
              <a:buChar char="l"/>
            </a:pPr>
            <a:r>
              <a:rPr lang="zh-TW" altLang="en-US" dirty="0" smtClean="0"/>
              <a:t>相對</a:t>
            </a:r>
            <a:r>
              <a:rPr lang="en-US" altLang="zh-TW" dirty="0" smtClean="0"/>
              <a:t>URI (Relative URI) </a:t>
            </a:r>
            <a:r>
              <a:rPr lang="zh-TW" altLang="en-US" dirty="0" smtClean="0"/>
              <a:t>通常只包含資料夾和文件名稱，有時甚至連資料夾都可以省略不寫。相對</a:t>
            </a:r>
            <a:r>
              <a:rPr lang="en-US" altLang="zh-TW" dirty="0" smtClean="0"/>
              <a:t>URI </a:t>
            </a:r>
            <a:r>
              <a:rPr lang="zh-TW" altLang="en-US" dirty="0" smtClean="0"/>
              <a:t>又分為下列兩種類型：</a:t>
            </a:r>
            <a:endParaRPr lang="en-US" altLang="zh-TW" dirty="0" smtClean="0"/>
          </a:p>
          <a:p>
            <a:pPr marL="702900" lvl="5" indent="-342900">
              <a:buFont typeface="Wingdings" panose="05000000000000000000" pitchFamily="2" charset="2"/>
              <a:buChar char="ü"/>
            </a:pPr>
            <a:r>
              <a:rPr lang="zh-TW" altLang="en-US" dirty="0" smtClean="0"/>
              <a:t>文件相對</a:t>
            </a:r>
            <a:r>
              <a:rPr lang="en-US" altLang="zh-TW" dirty="0" smtClean="0"/>
              <a:t>URI (Document-Relative URI)</a:t>
            </a:r>
          </a:p>
          <a:p>
            <a:pPr marL="702900" lvl="5" indent="-342900">
              <a:buFont typeface="Wingdings" panose="05000000000000000000" pitchFamily="2" charset="2"/>
              <a:buChar char="ü"/>
            </a:pPr>
            <a:r>
              <a:rPr lang="zh-TW" altLang="en-US" dirty="0" smtClean="0"/>
              <a:t>伺服器相對</a:t>
            </a:r>
            <a:r>
              <a:rPr lang="en-US" altLang="zh-TW" dirty="0" smtClean="0"/>
              <a:t>URI (Server-Relative URI)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09137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 smtClean="0"/>
              <a:t>P.3-16~17</a:t>
            </a:r>
            <a:endParaRPr lang="en-US" altLang="zh-TW" dirty="0"/>
          </a:p>
        </p:txBody>
      </p:sp>
      <p:sp>
        <p:nvSpPr>
          <p:cNvPr id="9" name="內容版面配置區 1"/>
          <p:cNvSpPr>
            <a:spLocks noGrp="1"/>
          </p:cNvSpPr>
          <p:nvPr>
            <p:ph sz="quarter" idx="1"/>
          </p:nvPr>
        </p:nvSpPr>
        <p:spPr>
          <a:xfrm>
            <a:off x="432000" y="764704"/>
            <a:ext cx="8316464" cy="5976664"/>
          </a:xfrm>
        </p:spPr>
        <p:txBody>
          <a:bodyPr/>
          <a:lstStyle/>
          <a:p>
            <a:pPr lvl="4"/>
            <a:r>
              <a:rPr lang="en-US" altLang="zh-TW" dirty="0" smtClean="0"/>
              <a:t>3-5-2</a:t>
            </a:r>
            <a:r>
              <a:rPr lang="zh-TW" altLang="en-US" dirty="0" smtClean="0"/>
              <a:t> 標示</a:t>
            </a:r>
            <a:r>
              <a:rPr lang="zh-TW" altLang="en-US" dirty="0"/>
              <a:t>超連結－</a:t>
            </a:r>
            <a:r>
              <a:rPr lang="en-US" altLang="zh-TW" dirty="0"/>
              <a:t>&lt;a&gt; </a:t>
            </a:r>
            <a:r>
              <a:rPr lang="zh-TW" altLang="en-US" dirty="0"/>
              <a:t>元素</a:t>
            </a:r>
            <a:endParaRPr lang="en-US" altLang="zh-TW" dirty="0" smtClean="0"/>
          </a:p>
          <a:p>
            <a:pPr lvl="1"/>
            <a:r>
              <a:rPr lang="zh-TW" altLang="en-US" dirty="0"/>
              <a:t>下面是一個例子。</a:t>
            </a:r>
          </a:p>
          <a:p>
            <a:pPr marL="72000" lvl="3" indent="0">
              <a:buNone/>
            </a:pPr>
            <a:endParaRPr lang="zh-TW" altLang="en-US" dirty="0"/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432" y="2008703"/>
            <a:ext cx="5701751" cy="1815882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432000" y="2008703"/>
            <a:ext cx="5711055" cy="181588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&lt;body&gt;</a:t>
            </a:r>
          </a:p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  &lt;</a:t>
            </a:r>
            <a:r>
              <a:rPr lang="en-US" altLang="zh-TW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ul</a:t>
            </a: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&gt;</a:t>
            </a:r>
          </a:p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    &lt;li</a:t>
            </a:r>
            <a:r>
              <a:rPr lang="en-US" altLang="zh-TW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&gt;&lt;a </a:t>
            </a:r>
            <a:r>
              <a:rPr lang="en-US" altLang="zh-TW" sz="14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href</a:t>
            </a:r>
            <a:r>
              <a:rPr lang="en-US" altLang="zh-TW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="pre.html"&gt;</a:t>
            </a:r>
            <a:r>
              <a:rPr lang="zh-TW" altLang="en-US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連結到</a:t>
            </a:r>
            <a:r>
              <a:rPr lang="en-US" altLang="zh-TW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pre.html</a:t>
            </a:r>
            <a:r>
              <a:rPr lang="zh-TW" altLang="en-US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網頁</a:t>
            </a:r>
            <a:r>
              <a:rPr lang="en-US" altLang="zh-TW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&lt;/a&gt;</a:t>
            </a: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&lt;/li&gt;</a:t>
            </a:r>
          </a:p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    </a:t>
            </a: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&lt;li&gt;</a:t>
            </a:r>
            <a:r>
              <a:rPr lang="en-US" altLang="zh-TW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&lt;a </a:t>
            </a:r>
            <a:r>
              <a:rPr lang="en-US" altLang="zh-TW" sz="14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href</a:t>
            </a:r>
            <a:r>
              <a:rPr lang="en-US" altLang="zh-TW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="pre.html" download&gt;</a:t>
            </a:r>
            <a:r>
              <a:rPr lang="zh-TW" altLang="en-US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下載</a:t>
            </a:r>
            <a:r>
              <a:rPr lang="en-US" altLang="zh-TW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pre.html</a:t>
            </a:r>
            <a:r>
              <a:rPr lang="zh-TW" altLang="en-US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網頁</a:t>
            </a:r>
            <a:r>
              <a:rPr lang="en-US" altLang="zh-TW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&lt;/a&gt;</a:t>
            </a: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&lt;/li&gt;</a:t>
            </a:r>
          </a:p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    </a:t>
            </a: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&lt;li&gt;</a:t>
            </a:r>
            <a:r>
              <a:rPr lang="en-US" altLang="zh-TW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&lt;a </a:t>
            </a:r>
            <a:r>
              <a:rPr lang="en-US" altLang="zh-TW" sz="14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href</a:t>
            </a:r>
            <a:r>
              <a:rPr lang="en-US" altLang="zh-TW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="https://www.google.com.tw/"&gt;</a:t>
            </a:r>
            <a:r>
              <a:rPr lang="zh-TW" altLang="en-US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連線到</a:t>
            </a:r>
            <a:r>
              <a:rPr lang="en-US" altLang="zh-TW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Google&lt;/a&gt;</a:t>
            </a: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&lt;/li&gt;</a:t>
            </a:r>
          </a:p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    </a:t>
            </a: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&lt;li&gt;</a:t>
            </a:r>
            <a:r>
              <a:rPr lang="en-US" altLang="zh-TW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&lt;a </a:t>
            </a:r>
            <a:r>
              <a:rPr lang="en-US" altLang="zh-TW" sz="14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href</a:t>
            </a:r>
            <a:r>
              <a:rPr lang="en-US" altLang="zh-TW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="mailto:jean@mail.lucky.com.tw"&gt;</a:t>
            </a:r>
            <a:r>
              <a:rPr lang="zh-TW" altLang="en-US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寫</a:t>
            </a:r>
            <a:r>
              <a:rPr lang="en-US" altLang="zh-TW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E-mail</a:t>
            </a:r>
            <a:r>
              <a:rPr lang="zh-TW" altLang="en-US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給客服</a:t>
            </a:r>
            <a:r>
              <a:rPr lang="en-US" altLang="zh-TW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&lt;/a&gt;</a:t>
            </a: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&lt;/li&gt;</a:t>
            </a:r>
          </a:p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  &lt;/</a:t>
            </a:r>
            <a:r>
              <a:rPr lang="en-US" altLang="zh-TW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ul</a:t>
            </a: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&gt;</a:t>
            </a:r>
          </a:p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&lt;/body&gt;</a:t>
            </a:r>
          </a:p>
        </p:txBody>
      </p:sp>
      <p:sp>
        <p:nvSpPr>
          <p:cNvPr id="12" name="矩形 11"/>
          <p:cNvSpPr/>
          <p:nvPr/>
        </p:nvSpPr>
        <p:spPr>
          <a:xfrm>
            <a:off x="432000" y="3858241"/>
            <a:ext cx="1920719" cy="29668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ts val="1700"/>
              </a:lnSpc>
              <a:spcAft>
                <a:spcPts val="850"/>
              </a:spcAft>
            </a:pPr>
            <a:r>
              <a:rPr lang="en-US" altLang="zh-TW" sz="1400" dirty="0">
                <a:solidFill>
                  <a:srgbClr val="000000"/>
                </a:solidFill>
                <a:latin typeface="+mj-lt"/>
                <a:ea typeface="華康明體 Std W3" panose="02020300000000000000" pitchFamily="18" charset="-120"/>
                <a:cs typeface="Times New Roman" panose="02020603050405020304" pitchFamily="18" charset="0"/>
              </a:rPr>
              <a:t>\Ch03\hyperlink.html&gt;</a:t>
            </a:r>
            <a:endParaRPr lang="zh-TW" altLang="zh-TW" sz="1400" dirty="0">
              <a:solidFill>
                <a:srgbClr val="000000"/>
              </a:solidFill>
              <a:latin typeface="+mj-lt"/>
              <a:ea typeface="華康明體 Std W3" panose="02020300000000000000" pitchFamily="18" charset="-120"/>
              <a:cs typeface="Times New Roman" panose="02020603050405020304" pitchFamily="18" charset="0"/>
            </a:endParaRPr>
          </a:p>
        </p:txBody>
      </p:sp>
      <p:pic>
        <p:nvPicPr>
          <p:cNvPr id="13" name="圖片 12"/>
          <p:cNvPicPr/>
          <p:nvPr/>
        </p:nvPicPr>
        <p:blipFill>
          <a:blip r:embed="rId3"/>
          <a:stretch>
            <a:fillRect/>
          </a:stretch>
        </p:blipFill>
        <p:spPr>
          <a:xfrm>
            <a:off x="3788736" y="3552338"/>
            <a:ext cx="2159635" cy="1413510"/>
          </a:xfrm>
          <a:prstGeom prst="rect">
            <a:avLst/>
          </a:prstGeom>
        </p:spPr>
      </p:pic>
      <p:pic>
        <p:nvPicPr>
          <p:cNvPr id="14" name="圖片 13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8736" y="5060515"/>
            <a:ext cx="2159635" cy="1099185"/>
          </a:xfrm>
          <a:prstGeom prst="rect">
            <a:avLst/>
          </a:prstGeom>
        </p:spPr>
      </p:pic>
      <p:pic>
        <p:nvPicPr>
          <p:cNvPr id="15" name="圖片 14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7934" y="1574195"/>
            <a:ext cx="2159635" cy="1571625"/>
          </a:xfrm>
          <a:prstGeom prst="rect">
            <a:avLst/>
          </a:prstGeom>
        </p:spPr>
      </p:pic>
      <p:pic>
        <p:nvPicPr>
          <p:cNvPr id="16" name="圖片 15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7933" y="3231630"/>
            <a:ext cx="2159635" cy="1413510"/>
          </a:xfrm>
          <a:prstGeom prst="rect">
            <a:avLst/>
          </a:prstGeom>
        </p:spPr>
      </p:pic>
      <p:pic>
        <p:nvPicPr>
          <p:cNvPr id="17" name="圖片 16"/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2579" y="4730950"/>
            <a:ext cx="2159635" cy="1428750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>
            <a:off x="432000" y="4441620"/>
            <a:ext cx="4572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zh-TW" altLang="en-US" sz="1200" dirty="0" smtClean="0">
                <a:latin typeface="微軟正黑體 (標題)"/>
                <a:ea typeface="華康黑體 Std W5" panose="020B0500000000000000" pitchFamily="34" charset="-120"/>
                <a:cs typeface="Times New Roman" panose="02020603050405020304" pitchFamily="18" charset="0"/>
              </a:rPr>
              <a:t>  </a:t>
            </a:r>
            <a:r>
              <a:rPr lang="zh-TW" altLang="zh-TW" sz="1200" dirty="0" smtClean="0">
                <a:latin typeface="微軟正黑體 (標題)"/>
                <a:ea typeface="華康黑體 Std W5" panose="020B0500000000000000" pitchFamily="34" charset="-120"/>
                <a:cs typeface="Times New Roman" panose="02020603050405020304" pitchFamily="18" charset="0"/>
              </a:rPr>
              <a:t>網頁</a:t>
            </a:r>
            <a:r>
              <a:rPr lang="zh-TW" altLang="zh-TW" sz="1200" dirty="0">
                <a:latin typeface="微軟正黑體 (標題)"/>
                <a:ea typeface="華康黑體 Std W5" panose="020B0500000000000000" pitchFamily="34" charset="-120"/>
                <a:cs typeface="Times New Roman" panose="02020603050405020304" pitchFamily="18" charset="0"/>
              </a:rPr>
              <a:t>的瀏覽</a:t>
            </a:r>
            <a:r>
              <a:rPr lang="zh-TW" altLang="zh-TW" sz="1200" dirty="0" smtClean="0">
                <a:latin typeface="微軟正黑體 (標題)"/>
                <a:ea typeface="華康黑體 Std W5" panose="020B0500000000000000" pitchFamily="34" charset="-120"/>
                <a:cs typeface="Times New Roman" panose="02020603050405020304" pitchFamily="18" charset="0"/>
              </a:rPr>
              <a:t>結果</a:t>
            </a:r>
            <a:endParaRPr lang="zh-TW" altLang="zh-TW" sz="1200" dirty="0">
              <a:latin typeface="微軟正黑體 (標題)"/>
              <a:ea typeface="華康黑體 Std W5" panose="020B0500000000000000" pitchFamily="34" charset="-12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zh-TW" altLang="en-US" sz="1200" dirty="0" smtClean="0">
                <a:latin typeface="微軟正黑體 (標題)"/>
                <a:ea typeface="華康黑體 Std W5" panose="020B0500000000000000" pitchFamily="34" charset="-120"/>
                <a:cs typeface="Times New Roman" panose="02020603050405020304" pitchFamily="18" charset="0"/>
              </a:rPr>
              <a:t>  </a:t>
            </a:r>
            <a:r>
              <a:rPr lang="zh-TW" altLang="zh-TW" sz="1200" dirty="0" smtClean="0">
                <a:latin typeface="微軟正黑體 (標題)"/>
                <a:ea typeface="華康黑體 Std W5" panose="020B0500000000000000" pitchFamily="34" charset="-120"/>
                <a:cs typeface="Times New Roman" panose="02020603050405020304" pitchFamily="18" charset="0"/>
              </a:rPr>
              <a:t>按</a:t>
            </a:r>
            <a:r>
              <a:rPr lang="zh-TW" altLang="zh-TW" sz="1200" dirty="0">
                <a:latin typeface="微軟正黑體 (標題)"/>
                <a:ea typeface="華康黑體 Std W5" panose="020B0500000000000000" pitchFamily="34" charset="-120"/>
                <a:cs typeface="Times New Roman" panose="02020603050405020304" pitchFamily="18" charset="0"/>
              </a:rPr>
              <a:t>第一個超連結會開啟</a:t>
            </a:r>
            <a:r>
              <a:rPr lang="en-US" altLang="zh-TW" sz="1200" dirty="0">
                <a:latin typeface="微軟正黑體 (標題)"/>
                <a:ea typeface="華康黑體 Std W5" panose="020B0500000000000000" pitchFamily="34" charset="-120"/>
                <a:cs typeface="Times New Roman" panose="02020603050405020304" pitchFamily="18" charset="0"/>
              </a:rPr>
              <a:t>pre.html</a:t>
            </a:r>
            <a:r>
              <a:rPr lang="zh-TW" altLang="zh-TW" sz="1200" dirty="0">
                <a:latin typeface="微軟正黑體 (標題)"/>
                <a:ea typeface="華康黑體 Std W5" panose="020B0500000000000000" pitchFamily="34" charset="-120"/>
                <a:cs typeface="Times New Roman" panose="02020603050405020304" pitchFamily="18" charset="0"/>
              </a:rPr>
              <a:t>網頁</a:t>
            </a: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zh-TW" altLang="en-US" sz="1200" dirty="0" smtClean="0">
                <a:latin typeface="微軟正黑體 (標題)"/>
                <a:ea typeface="華康黑體 Std W5" panose="020B0500000000000000" pitchFamily="34" charset="-120"/>
                <a:cs typeface="Times New Roman" panose="02020603050405020304" pitchFamily="18" charset="0"/>
              </a:rPr>
              <a:t>  </a:t>
            </a:r>
            <a:r>
              <a:rPr lang="zh-TW" altLang="zh-TW" sz="1200" dirty="0" smtClean="0">
                <a:latin typeface="微軟正黑體 (標題)"/>
                <a:ea typeface="華康黑體 Std W5" panose="020B0500000000000000" pitchFamily="34" charset="-120"/>
                <a:cs typeface="Times New Roman" panose="02020603050405020304" pitchFamily="18" charset="0"/>
              </a:rPr>
              <a:t>按</a:t>
            </a:r>
            <a:r>
              <a:rPr lang="zh-TW" altLang="zh-TW" sz="1200" dirty="0">
                <a:latin typeface="微軟正黑體 (標題)"/>
                <a:ea typeface="華康黑體 Std W5" panose="020B0500000000000000" pitchFamily="34" charset="-120"/>
                <a:cs typeface="Times New Roman" panose="02020603050405020304" pitchFamily="18" charset="0"/>
              </a:rPr>
              <a:t>第二個超連結會下載</a:t>
            </a:r>
            <a:r>
              <a:rPr lang="en-US" altLang="zh-TW" sz="1200" dirty="0">
                <a:latin typeface="微軟正黑體 (標題)"/>
                <a:ea typeface="華康黑體 Std W5" panose="020B0500000000000000" pitchFamily="34" charset="-120"/>
                <a:cs typeface="Times New Roman" panose="02020603050405020304" pitchFamily="18" charset="0"/>
              </a:rPr>
              <a:t>pre.html</a:t>
            </a:r>
            <a:r>
              <a:rPr lang="zh-TW" altLang="zh-TW" sz="1200" dirty="0">
                <a:latin typeface="微軟正黑體 (標題)"/>
                <a:ea typeface="華康黑體 Std W5" panose="020B0500000000000000" pitchFamily="34" charset="-120"/>
                <a:cs typeface="Times New Roman" panose="02020603050405020304" pitchFamily="18" charset="0"/>
              </a:rPr>
              <a:t>網頁</a:t>
            </a: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zh-TW" altLang="en-US" sz="1200" dirty="0" smtClean="0">
                <a:latin typeface="微軟正黑體 (標題)"/>
                <a:ea typeface="華康黑體 Std W5" panose="020B0500000000000000" pitchFamily="34" charset="-120"/>
                <a:cs typeface="Times New Roman" panose="02020603050405020304" pitchFamily="18" charset="0"/>
              </a:rPr>
              <a:t>  </a:t>
            </a:r>
            <a:r>
              <a:rPr lang="zh-TW" altLang="zh-TW" sz="1200" dirty="0" smtClean="0">
                <a:latin typeface="微軟正黑體 (標題)"/>
                <a:ea typeface="華康黑體 Std W5" panose="020B0500000000000000" pitchFamily="34" charset="-120"/>
                <a:cs typeface="Times New Roman" panose="02020603050405020304" pitchFamily="18" charset="0"/>
              </a:rPr>
              <a:t>按</a:t>
            </a:r>
            <a:r>
              <a:rPr lang="zh-TW" altLang="zh-TW" sz="1200" dirty="0">
                <a:latin typeface="微軟正黑體 (標題)"/>
                <a:ea typeface="華康黑體 Std W5" panose="020B0500000000000000" pitchFamily="34" charset="-120"/>
                <a:cs typeface="Times New Roman" panose="02020603050405020304" pitchFamily="18" charset="0"/>
              </a:rPr>
              <a:t>第三個超連結會開啟</a:t>
            </a:r>
            <a:r>
              <a:rPr lang="en-US" altLang="zh-TW" sz="1200" dirty="0">
                <a:latin typeface="微軟正黑體 (標題)"/>
                <a:ea typeface="華康黑體 Std W5" panose="020B0500000000000000" pitchFamily="34" charset="-120"/>
                <a:cs typeface="Times New Roman" panose="02020603050405020304" pitchFamily="18" charset="0"/>
              </a:rPr>
              <a:t>Google</a:t>
            </a:r>
            <a:r>
              <a:rPr lang="zh-TW" altLang="zh-TW" sz="1200" dirty="0">
                <a:latin typeface="微軟正黑體 (標題)"/>
                <a:ea typeface="華康黑體 Std W5" panose="020B0500000000000000" pitchFamily="34" charset="-120"/>
                <a:cs typeface="Times New Roman" panose="02020603050405020304" pitchFamily="18" charset="0"/>
              </a:rPr>
              <a:t>網站</a:t>
            </a: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US" altLang="zh-TW" sz="1200" dirty="0" smtClean="0">
                <a:latin typeface="微軟正黑體 (標題)"/>
                <a:ea typeface="華康黑體 Std W5" panose="020B0500000000000000" pitchFamily="34" charset="-120"/>
                <a:cs typeface="Times New Roman" panose="02020603050405020304" pitchFamily="18" charset="0"/>
              </a:rPr>
              <a:t> </a:t>
            </a:r>
            <a:r>
              <a:rPr lang="zh-TW" altLang="en-US" sz="1200" dirty="0" smtClean="0">
                <a:latin typeface="微軟正黑體 (標題)"/>
                <a:ea typeface="華康黑體 Std W5" panose="020B0500000000000000" pitchFamily="34" charset="-120"/>
                <a:cs typeface="Times New Roman" panose="02020603050405020304" pitchFamily="18" charset="0"/>
              </a:rPr>
              <a:t> </a:t>
            </a:r>
            <a:r>
              <a:rPr lang="zh-TW" altLang="zh-TW" sz="1200" dirty="0" smtClean="0">
                <a:latin typeface="微軟正黑體 (標題)"/>
                <a:ea typeface="華康黑體 Std W5" panose="020B0500000000000000" pitchFamily="34" charset="-120"/>
                <a:cs typeface="Times New Roman" panose="02020603050405020304" pitchFamily="18" charset="0"/>
              </a:rPr>
              <a:t>按</a:t>
            </a:r>
            <a:r>
              <a:rPr lang="zh-TW" altLang="zh-TW" sz="1200" dirty="0">
                <a:latin typeface="微軟正黑體 (標題)"/>
                <a:ea typeface="華康黑體 Std W5" panose="020B0500000000000000" pitchFamily="34" charset="-120"/>
                <a:cs typeface="Times New Roman" panose="02020603050405020304" pitchFamily="18" charset="0"/>
              </a:rPr>
              <a:t>第四個超連結會開啟</a:t>
            </a:r>
            <a:r>
              <a:rPr lang="en-US" altLang="zh-TW" sz="1200" dirty="0">
                <a:latin typeface="微軟正黑體 (標題)"/>
                <a:ea typeface="華康黑體 Std W5" panose="020B0500000000000000" pitchFamily="34" charset="-120"/>
                <a:cs typeface="Times New Roman" panose="02020603050405020304" pitchFamily="18" charset="0"/>
              </a:rPr>
              <a:t>E-mail</a:t>
            </a:r>
            <a:r>
              <a:rPr lang="zh-TW" altLang="zh-TW" sz="1200" dirty="0">
                <a:latin typeface="微軟正黑體 (標題)"/>
                <a:ea typeface="華康黑體 Std W5" panose="020B0500000000000000" pitchFamily="34" charset="-120"/>
                <a:cs typeface="Times New Roman" panose="02020603050405020304" pitchFamily="18" charset="0"/>
              </a:rPr>
              <a:t>程式</a:t>
            </a:r>
            <a:r>
              <a:rPr lang="en-US" altLang="zh-TW" sz="1200" dirty="0">
                <a:latin typeface="微軟正黑體 (標題)"/>
                <a:ea typeface="華康黑體 Std W5" panose="020B0500000000000000" pitchFamily="34" charset="-120"/>
                <a:cs typeface="Times New Roman" panose="02020603050405020304" pitchFamily="18" charset="0"/>
              </a:rPr>
              <a:t/>
            </a:r>
            <a:br>
              <a:rPr lang="en-US" altLang="zh-TW" sz="1200" dirty="0">
                <a:latin typeface="微軟正黑體 (標題)"/>
                <a:ea typeface="華康黑體 Std W5" panose="020B0500000000000000" pitchFamily="34" charset="-120"/>
                <a:cs typeface="Times New Roman" panose="02020603050405020304" pitchFamily="18" charset="0"/>
              </a:rPr>
            </a:br>
            <a:r>
              <a:rPr lang="en-US" altLang="zh-TW" sz="1200" dirty="0">
                <a:latin typeface="微軟正黑體 (標題)"/>
                <a:ea typeface="華康黑體 Std W5" panose="020B0500000000000000" pitchFamily="34" charset="-120"/>
                <a:cs typeface="Times New Roman" panose="02020603050405020304" pitchFamily="18" charset="0"/>
              </a:rPr>
              <a:t> </a:t>
            </a:r>
            <a:r>
              <a:rPr lang="zh-TW" altLang="en-US" sz="1200" dirty="0" smtClean="0">
                <a:latin typeface="微軟正黑體 (標題)"/>
                <a:ea typeface="華康黑體 Std W5" panose="020B0500000000000000" pitchFamily="34" charset="-120"/>
                <a:cs typeface="Times New Roman" panose="02020603050405020304" pitchFamily="18" charset="0"/>
              </a:rPr>
              <a:t> </a:t>
            </a:r>
            <a:r>
              <a:rPr lang="en-US" altLang="zh-TW" sz="1200" dirty="0" smtClean="0">
                <a:latin typeface="微軟正黑體 (標題)"/>
                <a:ea typeface="華康黑體 Std W5" panose="020B0500000000000000" pitchFamily="34" charset="-120"/>
                <a:cs typeface="Times New Roman" panose="02020603050405020304" pitchFamily="18" charset="0"/>
              </a:rPr>
              <a:t> </a:t>
            </a:r>
            <a:r>
              <a:rPr lang="zh-TW" altLang="zh-TW" sz="1200" dirty="0">
                <a:latin typeface="微軟正黑體 (標題)"/>
                <a:ea typeface="華康黑體 Std W5" panose="020B0500000000000000" pitchFamily="34" charset="-120"/>
                <a:cs typeface="Times New Roman" panose="02020603050405020304" pitchFamily="18" charset="0"/>
              </a:rPr>
              <a:t>並自動將地址填寫上去</a:t>
            </a:r>
          </a:p>
        </p:txBody>
      </p:sp>
      <p:sp>
        <p:nvSpPr>
          <p:cNvPr id="19" name="橢圓 18"/>
          <p:cNvSpPr/>
          <p:nvPr/>
        </p:nvSpPr>
        <p:spPr>
          <a:xfrm>
            <a:off x="5777280" y="4610606"/>
            <a:ext cx="258549" cy="258549"/>
          </a:xfrm>
          <a:prstGeom prst="ellipse">
            <a:avLst/>
          </a:prstGeom>
          <a:solidFill>
            <a:srgbClr val="F162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a</a:t>
            </a:r>
            <a:endParaRPr lang="zh-TW" altLang="en-US" dirty="0"/>
          </a:p>
        </p:txBody>
      </p:sp>
      <p:sp>
        <p:nvSpPr>
          <p:cNvPr id="20" name="橢圓 19"/>
          <p:cNvSpPr/>
          <p:nvPr/>
        </p:nvSpPr>
        <p:spPr>
          <a:xfrm>
            <a:off x="5778672" y="5790000"/>
            <a:ext cx="258549" cy="258549"/>
          </a:xfrm>
          <a:prstGeom prst="ellipse">
            <a:avLst/>
          </a:prstGeom>
          <a:solidFill>
            <a:srgbClr val="F162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b</a:t>
            </a:r>
            <a:endParaRPr lang="zh-TW" altLang="en-US" dirty="0"/>
          </a:p>
        </p:txBody>
      </p:sp>
      <p:sp>
        <p:nvSpPr>
          <p:cNvPr id="21" name="橢圓 20"/>
          <p:cNvSpPr/>
          <p:nvPr/>
        </p:nvSpPr>
        <p:spPr>
          <a:xfrm>
            <a:off x="8135193" y="2622248"/>
            <a:ext cx="258549" cy="258549"/>
          </a:xfrm>
          <a:prstGeom prst="ellipse">
            <a:avLst/>
          </a:prstGeom>
          <a:solidFill>
            <a:srgbClr val="F162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c</a:t>
            </a:r>
            <a:endParaRPr lang="zh-TW" altLang="en-US" dirty="0"/>
          </a:p>
        </p:txBody>
      </p:sp>
      <p:sp>
        <p:nvSpPr>
          <p:cNvPr id="22" name="橢圓 21"/>
          <p:cNvSpPr/>
          <p:nvPr/>
        </p:nvSpPr>
        <p:spPr>
          <a:xfrm>
            <a:off x="8135193" y="5790000"/>
            <a:ext cx="258549" cy="258549"/>
          </a:xfrm>
          <a:prstGeom prst="ellipse">
            <a:avLst/>
          </a:prstGeom>
          <a:solidFill>
            <a:srgbClr val="F162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e</a:t>
            </a:r>
            <a:endParaRPr lang="zh-TW" altLang="en-US" dirty="0"/>
          </a:p>
        </p:txBody>
      </p:sp>
      <p:sp>
        <p:nvSpPr>
          <p:cNvPr id="23" name="橢圓 22"/>
          <p:cNvSpPr/>
          <p:nvPr/>
        </p:nvSpPr>
        <p:spPr>
          <a:xfrm>
            <a:off x="8135279" y="4150548"/>
            <a:ext cx="258549" cy="258549"/>
          </a:xfrm>
          <a:prstGeom prst="ellipse">
            <a:avLst/>
          </a:prstGeom>
          <a:solidFill>
            <a:srgbClr val="F162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d</a:t>
            </a:r>
            <a:endParaRPr lang="zh-TW" altLang="en-US" dirty="0"/>
          </a:p>
        </p:txBody>
      </p:sp>
      <p:sp>
        <p:nvSpPr>
          <p:cNvPr id="29" name="橢圓 28"/>
          <p:cNvSpPr/>
          <p:nvPr/>
        </p:nvSpPr>
        <p:spPr>
          <a:xfrm>
            <a:off x="367817" y="4547860"/>
            <a:ext cx="191959" cy="191959"/>
          </a:xfrm>
          <a:prstGeom prst="ellipse">
            <a:avLst/>
          </a:prstGeom>
          <a:solidFill>
            <a:srgbClr val="F162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a</a:t>
            </a:r>
            <a:endParaRPr lang="zh-TW" altLang="en-US" dirty="0"/>
          </a:p>
        </p:txBody>
      </p:sp>
      <p:sp>
        <p:nvSpPr>
          <p:cNvPr id="30" name="橢圓 29"/>
          <p:cNvSpPr/>
          <p:nvPr/>
        </p:nvSpPr>
        <p:spPr>
          <a:xfrm>
            <a:off x="364606" y="4833717"/>
            <a:ext cx="191959" cy="191959"/>
          </a:xfrm>
          <a:prstGeom prst="ellipse">
            <a:avLst/>
          </a:prstGeom>
          <a:solidFill>
            <a:srgbClr val="F162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b</a:t>
            </a:r>
            <a:endParaRPr lang="zh-TW" altLang="en-US" dirty="0"/>
          </a:p>
        </p:txBody>
      </p:sp>
      <p:sp>
        <p:nvSpPr>
          <p:cNvPr id="31" name="橢圓 30"/>
          <p:cNvSpPr/>
          <p:nvPr/>
        </p:nvSpPr>
        <p:spPr>
          <a:xfrm>
            <a:off x="367307" y="5091017"/>
            <a:ext cx="191959" cy="191959"/>
          </a:xfrm>
          <a:prstGeom prst="ellipse">
            <a:avLst/>
          </a:prstGeom>
          <a:solidFill>
            <a:srgbClr val="F162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c</a:t>
            </a:r>
            <a:endParaRPr lang="zh-TW" altLang="en-US" dirty="0"/>
          </a:p>
        </p:txBody>
      </p:sp>
      <p:sp>
        <p:nvSpPr>
          <p:cNvPr id="32" name="橢圓 31"/>
          <p:cNvSpPr/>
          <p:nvPr/>
        </p:nvSpPr>
        <p:spPr>
          <a:xfrm>
            <a:off x="364699" y="5634174"/>
            <a:ext cx="191959" cy="191959"/>
          </a:xfrm>
          <a:prstGeom prst="ellipse">
            <a:avLst/>
          </a:prstGeom>
          <a:solidFill>
            <a:srgbClr val="F162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e</a:t>
            </a:r>
            <a:endParaRPr lang="zh-TW" altLang="en-US" dirty="0"/>
          </a:p>
        </p:txBody>
      </p:sp>
      <p:sp>
        <p:nvSpPr>
          <p:cNvPr id="33" name="橢圓 32"/>
          <p:cNvSpPr/>
          <p:nvPr/>
        </p:nvSpPr>
        <p:spPr>
          <a:xfrm>
            <a:off x="364606" y="5363727"/>
            <a:ext cx="191959" cy="191959"/>
          </a:xfrm>
          <a:prstGeom prst="ellipse">
            <a:avLst/>
          </a:prstGeom>
          <a:solidFill>
            <a:srgbClr val="F162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d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19882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 smtClean="0"/>
              <a:t>P.3-18</a:t>
            </a:r>
            <a:endParaRPr lang="en-US" altLang="zh-TW" dirty="0"/>
          </a:p>
        </p:txBody>
      </p:sp>
      <p:sp>
        <p:nvSpPr>
          <p:cNvPr id="4" name="內容版面配置區 1"/>
          <p:cNvSpPr>
            <a:spLocks noGrp="1"/>
          </p:cNvSpPr>
          <p:nvPr>
            <p:ph sz="quarter" idx="1"/>
          </p:nvPr>
        </p:nvSpPr>
        <p:spPr>
          <a:xfrm>
            <a:off x="432000" y="764704"/>
            <a:ext cx="8316464" cy="5976664"/>
          </a:xfrm>
        </p:spPr>
        <p:txBody>
          <a:bodyPr/>
          <a:lstStyle/>
          <a:p>
            <a:pPr lvl="4"/>
            <a:r>
              <a:rPr lang="en-US" altLang="zh-TW" dirty="0" smtClean="0"/>
              <a:t>3-5-3 </a:t>
            </a:r>
            <a:r>
              <a:rPr lang="zh-TW" altLang="en-US" dirty="0" smtClean="0"/>
              <a:t>頁內超連結</a:t>
            </a:r>
            <a:endParaRPr lang="en-US" altLang="zh-TW" dirty="0" smtClean="0"/>
          </a:p>
          <a:p>
            <a:pPr lvl="1"/>
            <a:r>
              <a:rPr lang="zh-TW" altLang="zh-TW" dirty="0" smtClean="0"/>
              <a:t>超連結也可以用來連結到網頁內的某個位置，稱為頁內超連結，下面</a:t>
            </a:r>
            <a:r>
              <a:rPr lang="zh-TW" altLang="zh-TW" dirty="0"/>
              <a:t>是一個</a:t>
            </a:r>
            <a:r>
              <a:rPr lang="zh-TW" altLang="zh-TW" dirty="0" smtClean="0"/>
              <a:t>例子</a:t>
            </a:r>
            <a:r>
              <a:rPr lang="zh-TW" altLang="en-US" dirty="0"/>
              <a:t>。</a:t>
            </a:r>
          </a:p>
        </p:txBody>
      </p:sp>
      <p:sp>
        <p:nvSpPr>
          <p:cNvPr id="7" name="矩形 6"/>
          <p:cNvSpPr/>
          <p:nvPr/>
        </p:nvSpPr>
        <p:spPr>
          <a:xfrm>
            <a:off x="251520" y="2340163"/>
            <a:ext cx="6326098" cy="369331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indent="66040">
              <a:spcAft>
                <a:spcPts val="0"/>
              </a:spcAft>
            </a:pPr>
            <a:r>
              <a:rPr lang="en-US" altLang="zh-TW" sz="1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Times New Roman" panose="02020603050405020304" pitchFamily="18" charset="0"/>
              </a:rPr>
              <a:t>&lt;</a:t>
            </a:r>
            <a:r>
              <a:rPr lang="en-US" altLang="zh-TW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Times New Roman" panose="02020603050405020304" pitchFamily="18" charset="0"/>
              </a:rPr>
              <a:t>p&gt;</a:t>
            </a:r>
            <a:r>
              <a:rPr lang="zh-TW" altLang="zh-TW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Times New Roman" panose="02020603050405020304" pitchFamily="18" charset="0"/>
              </a:rPr>
              <a:t>您可知道，在這片名為福爾摩莎的寶島上</a:t>
            </a:r>
            <a:r>
              <a:rPr lang="zh-TW" altLang="zh-TW" sz="1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Times New Roman" panose="02020603050405020304" pitchFamily="18" charset="0"/>
              </a:rPr>
              <a:t>，</a:t>
            </a:r>
            <a:r>
              <a:rPr lang="en-US" altLang="zh-TW" sz="1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Times New Roman" panose="02020603050405020304" pitchFamily="18" charset="0"/>
              </a:rPr>
              <a:t>…&lt;/</a:t>
            </a:r>
            <a:r>
              <a:rPr lang="en-US" altLang="zh-TW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Times New Roman" panose="02020603050405020304" pitchFamily="18" charset="0"/>
              </a:rPr>
              <a:t>p&gt;</a:t>
            </a:r>
            <a:endParaRPr lang="zh-TW" altLang="zh-TW" sz="13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ea typeface="華康黑體 Std W3" panose="020B0300000000000000" pitchFamily="34" charset="-120"/>
              <a:cs typeface="Times New Roman" panose="02020603050405020304" pitchFamily="18" charset="0"/>
            </a:endParaRPr>
          </a:p>
          <a:p>
            <a:pPr indent="60325">
              <a:spcAft>
                <a:spcPts val="0"/>
              </a:spcAft>
            </a:pPr>
            <a:r>
              <a:rPr lang="en-US" altLang="zh-TW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Times New Roman" panose="02020603050405020304" pitchFamily="18" charset="0"/>
              </a:rPr>
              <a:t>  &lt;</a:t>
            </a:r>
            <a:r>
              <a:rPr lang="en-US" altLang="zh-TW" sz="1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Times New Roman" panose="02020603050405020304" pitchFamily="18" charset="0"/>
              </a:rPr>
              <a:t>ul</a:t>
            </a:r>
            <a:r>
              <a:rPr lang="en-US" altLang="zh-TW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Times New Roman" panose="02020603050405020304" pitchFamily="18" charset="0"/>
              </a:rPr>
              <a:t>&gt;</a:t>
            </a:r>
            <a:endParaRPr lang="zh-TW" altLang="zh-TW" sz="13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ea typeface="華康黑體 Std W3" panose="020B0300000000000000" pitchFamily="34" charset="-120"/>
              <a:cs typeface="Times New Roman" panose="02020603050405020304" pitchFamily="18" charset="0"/>
            </a:endParaRPr>
          </a:p>
          <a:p>
            <a:pPr indent="60325">
              <a:spcAft>
                <a:spcPts val="0"/>
              </a:spcAft>
            </a:pPr>
            <a:r>
              <a:rPr lang="en-US" altLang="zh-TW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Times New Roman" panose="02020603050405020304" pitchFamily="18" charset="0"/>
              </a:rPr>
              <a:t>    &lt;li&gt;</a:t>
            </a:r>
            <a:r>
              <a:rPr lang="en-US" altLang="zh-TW" sz="13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Times New Roman" panose="02020603050405020304" pitchFamily="18" charset="0"/>
              </a:rPr>
              <a:t>&lt;a </a:t>
            </a:r>
            <a:r>
              <a:rPr lang="en-US" altLang="zh-TW" sz="13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Times New Roman" panose="02020603050405020304" pitchFamily="18" charset="0"/>
              </a:rPr>
              <a:t>href</a:t>
            </a:r>
            <a:r>
              <a:rPr lang="en-US" altLang="zh-TW" sz="13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Times New Roman" panose="02020603050405020304" pitchFamily="18" charset="0"/>
              </a:rPr>
              <a:t>="#bird1"&gt;</a:t>
            </a:r>
            <a:r>
              <a:rPr lang="zh-TW" altLang="zh-TW" sz="13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Times New Roman" panose="02020603050405020304" pitchFamily="18" charset="0"/>
              </a:rPr>
              <a:t>黑面琵鷺</a:t>
            </a:r>
            <a:r>
              <a:rPr lang="en-US" altLang="zh-TW" sz="13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Times New Roman" panose="02020603050405020304" pitchFamily="18" charset="0"/>
              </a:rPr>
              <a:t>&lt;/a&gt;</a:t>
            </a:r>
            <a:r>
              <a:rPr lang="en-US" altLang="zh-TW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Times New Roman" panose="02020603050405020304" pitchFamily="18" charset="0"/>
              </a:rPr>
              <a:t>&lt;/</a:t>
            </a:r>
            <a:r>
              <a:rPr lang="en-US" altLang="zh-TW" sz="13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Times New Roman" panose="02020603050405020304" pitchFamily="18" charset="0"/>
              </a:rPr>
              <a:t>li&gt;</a:t>
            </a:r>
            <a:endParaRPr lang="zh-TW" altLang="zh-TW" sz="1300" dirty="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 pitchFamily="34" charset="0"/>
              <a:ea typeface="華康黑體 Std W3" panose="020B0300000000000000" pitchFamily="34" charset="-120"/>
              <a:cs typeface="Times New Roman" panose="02020603050405020304" pitchFamily="18" charset="0"/>
            </a:endParaRPr>
          </a:p>
          <a:p>
            <a:pPr indent="60325">
              <a:spcAft>
                <a:spcPts val="0"/>
              </a:spcAft>
            </a:pPr>
            <a:r>
              <a:rPr lang="en-US" altLang="zh-TW" sz="13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Times New Roman" panose="02020603050405020304" pitchFamily="18" charset="0"/>
              </a:rPr>
              <a:t>    &lt;li&gt;</a:t>
            </a:r>
            <a:r>
              <a:rPr lang="en-US" altLang="zh-TW" sz="13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Times New Roman" panose="02020603050405020304" pitchFamily="18" charset="0"/>
              </a:rPr>
              <a:t>&lt;a </a:t>
            </a:r>
            <a:r>
              <a:rPr lang="en-US" altLang="zh-TW" sz="13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Times New Roman" panose="02020603050405020304" pitchFamily="18" charset="0"/>
              </a:rPr>
              <a:t>href</a:t>
            </a:r>
            <a:r>
              <a:rPr lang="en-US" altLang="zh-TW" sz="13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Times New Roman" panose="02020603050405020304" pitchFamily="18" charset="0"/>
              </a:rPr>
              <a:t>="#bird2"&gt;</a:t>
            </a:r>
            <a:r>
              <a:rPr lang="zh-TW" altLang="zh-TW" sz="13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Times New Roman" panose="02020603050405020304" pitchFamily="18" charset="0"/>
              </a:rPr>
              <a:t>赤腹鷹</a:t>
            </a:r>
            <a:r>
              <a:rPr lang="en-US" altLang="zh-TW" sz="13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Times New Roman" panose="02020603050405020304" pitchFamily="18" charset="0"/>
              </a:rPr>
              <a:t>&lt;/a&gt;</a:t>
            </a:r>
            <a:r>
              <a:rPr lang="en-US" altLang="zh-TW" sz="13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Times New Roman" panose="02020603050405020304" pitchFamily="18" charset="0"/>
              </a:rPr>
              <a:t>&lt;/li&gt;</a:t>
            </a:r>
            <a:endParaRPr lang="zh-TW" altLang="zh-TW" sz="1300" dirty="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 pitchFamily="34" charset="0"/>
              <a:ea typeface="華康黑體 Std W3" panose="020B0300000000000000" pitchFamily="34" charset="-120"/>
              <a:cs typeface="Times New Roman" panose="02020603050405020304" pitchFamily="18" charset="0"/>
            </a:endParaRPr>
          </a:p>
          <a:p>
            <a:pPr indent="60325">
              <a:spcAft>
                <a:spcPts val="0"/>
              </a:spcAft>
            </a:pPr>
            <a:r>
              <a:rPr lang="en-US" altLang="zh-TW" sz="13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Times New Roman" panose="02020603050405020304" pitchFamily="18" charset="0"/>
              </a:rPr>
              <a:t>    &lt;li&gt;</a:t>
            </a:r>
            <a:r>
              <a:rPr lang="en-US" altLang="zh-TW" sz="13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Times New Roman" panose="02020603050405020304" pitchFamily="18" charset="0"/>
              </a:rPr>
              <a:t>&lt;a </a:t>
            </a:r>
            <a:r>
              <a:rPr lang="en-US" altLang="zh-TW" sz="13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Times New Roman" panose="02020603050405020304" pitchFamily="18" charset="0"/>
              </a:rPr>
              <a:t>href</a:t>
            </a:r>
            <a:r>
              <a:rPr lang="en-US" altLang="zh-TW" sz="13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Times New Roman" panose="02020603050405020304" pitchFamily="18" charset="0"/>
              </a:rPr>
              <a:t>="#bird3"&gt;</a:t>
            </a:r>
            <a:r>
              <a:rPr lang="zh-TW" altLang="zh-TW" sz="13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Times New Roman" panose="02020603050405020304" pitchFamily="18" charset="0"/>
              </a:rPr>
              <a:t>八色鳥</a:t>
            </a:r>
            <a:r>
              <a:rPr lang="en-US" altLang="zh-TW" sz="13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Times New Roman" panose="02020603050405020304" pitchFamily="18" charset="0"/>
              </a:rPr>
              <a:t>&lt;/a&gt;</a:t>
            </a:r>
            <a:r>
              <a:rPr lang="en-US" altLang="zh-TW" sz="13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Times New Roman" panose="02020603050405020304" pitchFamily="18" charset="0"/>
              </a:rPr>
              <a:t>&lt;/li&gt;</a:t>
            </a:r>
            <a:endParaRPr lang="zh-TW" altLang="zh-TW" sz="1300" dirty="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 pitchFamily="34" charset="0"/>
              <a:ea typeface="華康黑體 Std W3" panose="020B0300000000000000" pitchFamily="34" charset="-120"/>
              <a:cs typeface="Times New Roman" panose="02020603050405020304" pitchFamily="18" charset="0"/>
            </a:endParaRPr>
          </a:p>
          <a:p>
            <a:pPr indent="60325">
              <a:spcAft>
                <a:spcPts val="0"/>
              </a:spcAft>
            </a:pPr>
            <a:r>
              <a:rPr lang="en-US" altLang="zh-TW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Times New Roman" panose="02020603050405020304" pitchFamily="18" charset="0"/>
              </a:rPr>
              <a:t>  &lt;/</a:t>
            </a:r>
            <a:r>
              <a:rPr lang="en-US" altLang="zh-TW" sz="1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Times New Roman" panose="02020603050405020304" pitchFamily="18" charset="0"/>
              </a:rPr>
              <a:t>ul</a:t>
            </a:r>
            <a:r>
              <a:rPr lang="en-US" altLang="zh-TW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Times New Roman" panose="02020603050405020304" pitchFamily="18" charset="0"/>
              </a:rPr>
              <a:t>&gt;</a:t>
            </a:r>
            <a:endParaRPr lang="zh-TW" altLang="zh-TW" sz="13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ea typeface="華康黑體 Std W3" panose="020B0300000000000000" pitchFamily="34" charset="-120"/>
              <a:cs typeface="Times New Roman" panose="02020603050405020304" pitchFamily="18" charset="0"/>
            </a:endParaRPr>
          </a:p>
          <a:p>
            <a:pPr indent="60325">
              <a:spcAft>
                <a:spcPts val="0"/>
              </a:spcAft>
            </a:pPr>
            <a:r>
              <a:rPr lang="en-US" altLang="zh-TW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Times New Roman" panose="02020603050405020304" pitchFamily="18" charset="0"/>
              </a:rPr>
              <a:t>  &lt;</a:t>
            </a:r>
            <a:r>
              <a:rPr lang="en-US" altLang="zh-TW" sz="1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Times New Roman" panose="02020603050405020304" pitchFamily="18" charset="0"/>
              </a:rPr>
              <a:t>hr</a:t>
            </a:r>
            <a:r>
              <a:rPr lang="en-US" altLang="zh-TW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Times New Roman" panose="02020603050405020304" pitchFamily="18" charset="0"/>
              </a:rPr>
              <a:t>&gt;</a:t>
            </a:r>
            <a:endParaRPr lang="zh-TW" altLang="zh-TW" sz="13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ea typeface="華康黑體 Std W3" panose="020B0300000000000000" pitchFamily="34" charset="-120"/>
              <a:cs typeface="Times New Roman" panose="02020603050405020304" pitchFamily="18" charset="0"/>
            </a:endParaRPr>
          </a:p>
          <a:p>
            <a:pPr indent="60325">
              <a:spcAft>
                <a:spcPts val="0"/>
              </a:spcAft>
            </a:pPr>
            <a:r>
              <a:rPr lang="en-US" altLang="zh-TW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Times New Roman" panose="02020603050405020304" pitchFamily="18" charset="0"/>
              </a:rPr>
              <a:t>  &lt;dl&gt;</a:t>
            </a:r>
            <a:endParaRPr lang="zh-TW" altLang="zh-TW" sz="13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ea typeface="華康黑體 Std W3" panose="020B0300000000000000" pitchFamily="34" charset="-120"/>
              <a:cs typeface="Times New Roman" panose="02020603050405020304" pitchFamily="18" charset="0"/>
            </a:endParaRPr>
          </a:p>
          <a:p>
            <a:pPr indent="60325">
              <a:spcAft>
                <a:spcPts val="0"/>
              </a:spcAft>
            </a:pPr>
            <a:r>
              <a:rPr lang="en-US" altLang="zh-TW" sz="13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Times New Roman" panose="02020603050405020304" pitchFamily="18" charset="0"/>
              </a:rPr>
              <a:t>    </a:t>
            </a:r>
            <a:r>
              <a:rPr lang="en-US" altLang="zh-TW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Times New Roman" panose="02020603050405020304" pitchFamily="18" charset="0"/>
              </a:rPr>
              <a:t>&lt;</a:t>
            </a:r>
            <a:r>
              <a:rPr lang="en-US" altLang="zh-TW" sz="1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Times New Roman" panose="02020603050405020304" pitchFamily="18" charset="0"/>
              </a:rPr>
              <a:t>dt</a:t>
            </a:r>
            <a:r>
              <a:rPr lang="en-US" altLang="zh-TW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Times New Roman" panose="02020603050405020304" pitchFamily="18" charset="0"/>
              </a:rPr>
              <a:t> </a:t>
            </a:r>
            <a:r>
              <a:rPr lang="en-US" altLang="zh-TW" sz="13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Times New Roman" panose="02020603050405020304" pitchFamily="18" charset="0"/>
              </a:rPr>
              <a:t>id="bird1"</a:t>
            </a:r>
            <a:r>
              <a:rPr lang="en-US" altLang="zh-TW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Times New Roman" panose="02020603050405020304" pitchFamily="18" charset="0"/>
              </a:rPr>
              <a:t>&gt;</a:t>
            </a:r>
            <a:r>
              <a:rPr lang="zh-TW" altLang="zh-TW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Times New Roman" panose="02020603050405020304" pitchFamily="18" charset="0"/>
              </a:rPr>
              <a:t>黑面琵鷺</a:t>
            </a:r>
            <a:r>
              <a:rPr lang="en-US" altLang="zh-TW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Times New Roman" panose="02020603050405020304" pitchFamily="18" charset="0"/>
              </a:rPr>
              <a:t>&lt;/</a:t>
            </a:r>
            <a:r>
              <a:rPr lang="en-US" altLang="zh-TW" sz="1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Times New Roman" panose="02020603050405020304" pitchFamily="18" charset="0"/>
              </a:rPr>
              <a:t>dt</a:t>
            </a:r>
            <a:r>
              <a:rPr lang="en-US" altLang="zh-TW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Times New Roman" panose="02020603050405020304" pitchFamily="18" charset="0"/>
              </a:rPr>
              <a:t>&gt;</a:t>
            </a:r>
            <a:endParaRPr lang="zh-TW" altLang="zh-TW" sz="13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ea typeface="華康黑體 Std W3" panose="020B0300000000000000" pitchFamily="34" charset="-120"/>
              <a:cs typeface="Times New Roman" panose="02020603050405020304" pitchFamily="18" charset="0"/>
            </a:endParaRPr>
          </a:p>
          <a:p>
            <a:pPr indent="60325">
              <a:spcAft>
                <a:spcPts val="0"/>
              </a:spcAft>
            </a:pPr>
            <a:r>
              <a:rPr lang="en-US" altLang="zh-TW" sz="13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Times New Roman" panose="02020603050405020304" pitchFamily="18" charset="0"/>
              </a:rPr>
              <a:t>      </a:t>
            </a:r>
            <a:r>
              <a:rPr lang="en-US" altLang="zh-TW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Times New Roman" panose="02020603050405020304" pitchFamily="18" charset="0"/>
              </a:rPr>
              <a:t>&lt;</a:t>
            </a:r>
            <a:r>
              <a:rPr lang="en-US" altLang="zh-TW" sz="1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Times New Roman" panose="02020603050405020304" pitchFamily="18" charset="0"/>
              </a:rPr>
              <a:t>dd</a:t>
            </a:r>
            <a:r>
              <a:rPr lang="en-US" altLang="zh-TW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Times New Roman" panose="02020603050405020304" pitchFamily="18" charset="0"/>
              </a:rPr>
              <a:t>&gt;</a:t>
            </a:r>
            <a:r>
              <a:rPr lang="zh-TW" altLang="zh-TW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Times New Roman" panose="02020603050405020304" pitchFamily="18" charset="0"/>
              </a:rPr>
              <a:t>黑面琵鷺最早的棲息地是韓國及中國的北方沿海，但近年來它們覓著了</a:t>
            </a:r>
          </a:p>
          <a:p>
            <a:pPr indent="60325">
              <a:spcAft>
                <a:spcPts val="0"/>
              </a:spcAft>
            </a:pPr>
            <a:r>
              <a:rPr lang="en-US" altLang="zh-TW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Times New Roman" panose="02020603050405020304" pitchFamily="18" charset="0"/>
              </a:rPr>
              <a:t>          </a:t>
            </a:r>
            <a:r>
              <a:rPr lang="zh-TW" altLang="zh-TW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Times New Roman" panose="02020603050405020304" pitchFamily="18" charset="0"/>
              </a:rPr>
              <a:t>一個新的棲息地，那就是寶島台灣的曾文溪口沼澤地。</a:t>
            </a:r>
            <a:r>
              <a:rPr lang="en-US" altLang="zh-TW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Times New Roman" panose="02020603050405020304" pitchFamily="18" charset="0"/>
              </a:rPr>
              <a:t>&lt;/</a:t>
            </a:r>
            <a:r>
              <a:rPr lang="en-US" altLang="zh-TW" sz="1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Times New Roman" panose="02020603050405020304" pitchFamily="18" charset="0"/>
              </a:rPr>
              <a:t>dd</a:t>
            </a:r>
            <a:r>
              <a:rPr lang="en-US" altLang="zh-TW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Times New Roman" panose="02020603050405020304" pitchFamily="18" charset="0"/>
              </a:rPr>
              <a:t>&gt;</a:t>
            </a:r>
            <a:endParaRPr lang="zh-TW" altLang="zh-TW" sz="13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ea typeface="華康黑體 Std W3" panose="020B0300000000000000" pitchFamily="34" charset="-120"/>
              <a:cs typeface="Times New Roman" panose="02020603050405020304" pitchFamily="18" charset="0"/>
            </a:endParaRPr>
          </a:p>
          <a:p>
            <a:pPr indent="60325">
              <a:spcAft>
                <a:spcPts val="0"/>
              </a:spcAft>
            </a:pPr>
            <a:r>
              <a:rPr lang="en-US" altLang="zh-TW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Times New Roman" panose="02020603050405020304" pitchFamily="18" charset="0"/>
              </a:rPr>
              <a:t>    &lt;</a:t>
            </a:r>
            <a:r>
              <a:rPr lang="en-US" altLang="zh-TW" sz="1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Times New Roman" panose="02020603050405020304" pitchFamily="18" charset="0"/>
              </a:rPr>
              <a:t>dt</a:t>
            </a:r>
            <a:r>
              <a:rPr lang="en-US" altLang="zh-TW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Times New Roman" panose="02020603050405020304" pitchFamily="18" charset="0"/>
              </a:rPr>
              <a:t> </a:t>
            </a:r>
            <a:r>
              <a:rPr lang="en-US" altLang="zh-TW" sz="13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Times New Roman" panose="02020603050405020304" pitchFamily="18" charset="0"/>
              </a:rPr>
              <a:t>id="bird2"</a:t>
            </a:r>
            <a:r>
              <a:rPr lang="en-US" altLang="zh-TW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Times New Roman" panose="02020603050405020304" pitchFamily="18" charset="0"/>
              </a:rPr>
              <a:t>&gt;</a:t>
            </a:r>
            <a:r>
              <a:rPr lang="zh-TW" altLang="zh-TW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Times New Roman" panose="02020603050405020304" pitchFamily="18" charset="0"/>
              </a:rPr>
              <a:t>赤腹鷹</a:t>
            </a:r>
            <a:r>
              <a:rPr lang="en-US" altLang="zh-TW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Times New Roman" panose="02020603050405020304" pitchFamily="18" charset="0"/>
              </a:rPr>
              <a:t>&lt;/</a:t>
            </a:r>
            <a:r>
              <a:rPr lang="en-US" altLang="zh-TW" sz="1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Times New Roman" panose="02020603050405020304" pitchFamily="18" charset="0"/>
              </a:rPr>
              <a:t>dt</a:t>
            </a:r>
            <a:r>
              <a:rPr lang="en-US" altLang="zh-TW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Times New Roman" panose="02020603050405020304" pitchFamily="18" charset="0"/>
              </a:rPr>
              <a:t>&gt;</a:t>
            </a:r>
            <a:endParaRPr lang="zh-TW" altLang="zh-TW" sz="13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ea typeface="華康黑體 Std W3" panose="020B0300000000000000" pitchFamily="34" charset="-120"/>
              <a:cs typeface="Times New Roman" panose="02020603050405020304" pitchFamily="18" charset="0"/>
            </a:endParaRPr>
          </a:p>
          <a:p>
            <a:pPr indent="60325">
              <a:spcAft>
                <a:spcPts val="0"/>
              </a:spcAft>
            </a:pPr>
            <a:r>
              <a:rPr lang="en-US" altLang="zh-TW" sz="13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Times New Roman" panose="02020603050405020304" pitchFamily="18" charset="0"/>
              </a:rPr>
              <a:t>      &lt;</a:t>
            </a:r>
            <a:r>
              <a:rPr lang="en-US" altLang="zh-TW" sz="1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Times New Roman" panose="02020603050405020304" pitchFamily="18" charset="0"/>
              </a:rPr>
              <a:t>dd</a:t>
            </a:r>
            <a:r>
              <a:rPr lang="en-US" altLang="zh-TW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Times New Roman" panose="02020603050405020304" pitchFamily="18" charset="0"/>
              </a:rPr>
              <a:t>&gt;</a:t>
            </a:r>
            <a:r>
              <a:rPr lang="zh-TW" altLang="zh-TW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Times New Roman" panose="02020603050405020304" pitchFamily="18" charset="0"/>
              </a:rPr>
              <a:t>赤腹鷹的棲息地在墾丁、恆春一帶，只要一到每年的八、九月，赤腹鷹</a:t>
            </a:r>
          </a:p>
          <a:p>
            <a:pPr indent="60325">
              <a:spcAft>
                <a:spcPts val="0"/>
              </a:spcAft>
            </a:pPr>
            <a:r>
              <a:rPr lang="en-US" altLang="zh-TW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Times New Roman" panose="02020603050405020304" pitchFamily="18" charset="0"/>
              </a:rPr>
              <a:t>          </a:t>
            </a:r>
            <a:r>
              <a:rPr lang="zh-TW" altLang="zh-TW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Times New Roman" panose="02020603050405020304" pitchFamily="18" charset="0"/>
              </a:rPr>
              <a:t>就會成群結隊的到台灣過冬，愛鷹的人士可千萬不能錯過。</a:t>
            </a:r>
            <a:r>
              <a:rPr lang="en-US" altLang="zh-TW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Times New Roman" panose="02020603050405020304" pitchFamily="18" charset="0"/>
              </a:rPr>
              <a:t>&lt;/</a:t>
            </a:r>
            <a:r>
              <a:rPr lang="en-US" altLang="zh-TW" sz="1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Times New Roman" panose="02020603050405020304" pitchFamily="18" charset="0"/>
              </a:rPr>
              <a:t>dd</a:t>
            </a:r>
            <a:r>
              <a:rPr lang="en-US" altLang="zh-TW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Times New Roman" panose="02020603050405020304" pitchFamily="18" charset="0"/>
              </a:rPr>
              <a:t>&gt;</a:t>
            </a:r>
            <a:endParaRPr lang="zh-TW" altLang="zh-TW" sz="13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ea typeface="華康黑體 Std W3" panose="020B0300000000000000" pitchFamily="34" charset="-120"/>
              <a:cs typeface="Times New Roman" panose="02020603050405020304" pitchFamily="18" charset="0"/>
            </a:endParaRPr>
          </a:p>
          <a:p>
            <a:pPr indent="60325">
              <a:spcAft>
                <a:spcPts val="0"/>
              </a:spcAft>
            </a:pPr>
            <a:r>
              <a:rPr lang="en-US" altLang="zh-TW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Times New Roman" panose="02020603050405020304" pitchFamily="18" charset="0"/>
              </a:rPr>
              <a:t>    &lt;</a:t>
            </a:r>
            <a:r>
              <a:rPr lang="en-US" altLang="zh-TW" sz="1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Times New Roman" panose="02020603050405020304" pitchFamily="18" charset="0"/>
              </a:rPr>
              <a:t>dt</a:t>
            </a:r>
            <a:r>
              <a:rPr lang="en-US" altLang="zh-TW" sz="13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Times New Roman" panose="02020603050405020304" pitchFamily="18" charset="0"/>
              </a:rPr>
              <a:t> </a:t>
            </a:r>
            <a:r>
              <a:rPr lang="en-US" altLang="zh-TW" sz="13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Times New Roman" panose="02020603050405020304" pitchFamily="18" charset="0"/>
              </a:rPr>
              <a:t>id="bird3"</a:t>
            </a:r>
            <a:r>
              <a:rPr lang="en-US" altLang="zh-TW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Times New Roman" panose="02020603050405020304" pitchFamily="18" charset="0"/>
              </a:rPr>
              <a:t>&gt;</a:t>
            </a:r>
            <a:r>
              <a:rPr lang="zh-TW" altLang="zh-TW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Times New Roman" panose="02020603050405020304" pitchFamily="18" charset="0"/>
              </a:rPr>
              <a:t>八色鳥</a:t>
            </a:r>
            <a:r>
              <a:rPr lang="en-US" altLang="zh-TW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Times New Roman" panose="02020603050405020304" pitchFamily="18" charset="0"/>
              </a:rPr>
              <a:t>&lt;/</a:t>
            </a:r>
            <a:r>
              <a:rPr lang="en-US" altLang="zh-TW" sz="1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Times New Roman" panose="02020603050405020304" pitchFamily="18" charset="0"/>
              </a:rPr>
              <a:t>dt</a:t>
            </a:r>
            <a:r>
              <a:rPr lang="en-US" altLang="zh-TW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Times New Roman" panose="02020603050405020304" pitchFamily="18" charset="0"/>
              </a:rPr>
              <a:t>&gt;</a:t>
            </a:r>
            <a:endParaRPr lang="zh-TW" altLang="zh-TW" sz="13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ea typeface="華康黑體 Std W3" panose="020B0300000000000000" pitchFamily="34" charset="-120"/>
              <a:cs typeface="Times New Roman" panose="02020603050405020304" pitchFamily="18" charset="0"/>
            </a:endParaRPr>
          </a:p>
          <a:p>
            <a:pPr indent="60325">
              <a:spcAft>
                <a:spcPts val="0"/>
              </a:spcAft>
            </a:pPr>
            <a:r>
              <a:rPr lang="en-US" altLang="zh-TW" sz="13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Times New Roman" panose="02020603050405020304" pitchFamily="18" charset="0"/>
              </a:rPr>
              <a:t>      </a:t>
            </a:r>
            <a:r>
              <a:rPr lang="en-US" altLang="zh-TW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Times New Roman" panose="02020603050405020304" pitchFamily="18" charset="0"/>
              </a:rPr>
              <a:t>&lt;</a:t>
            </a:r>
            <a:r>
              <a:rPr lang="en-US" altLang="zh-TW" sz="1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Times New Roman" panose="02020603050405020304" pitchFamily="18" charset="0"/>
              </a:rPr>
              <a:t>dd</a:t>
            </a:r>
            <a:r>
              <a:rPr lang="en-US" altLang="zh-TW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Times New Roman" panose="02020603050405020304" pitchFamily="18" charset="0"/>
              </a:rPr>
              <a:t>&gt;</a:t>
            </a:r>
            <a:r>
              <a:rPr lang="zh-TW" altLang="zh-TW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Times New Roman" panose="02020603050405020304" pitchFamily="18" charset="0"/>
              </a:rPr>
              <a:t>八色鳥在每年的夏天會從東南亞地區飛到台灣繁殖下一代，由於羽色艷</a:t>
            </a:r>
          </a:p>
          <a:p>
            <a:pPr indent="60325">
              <a:spcAft>
                <a:spcPts val="0"/>
              </a:spcAft>
            </a:pPr>
            <a:r>
              <a:rPr lang="en-US" altLang="zh-TW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Times New Roman" panose="02020603050405020304" pitchFamily="18" charset="0"/>
              </a:rPr>
              <a:t>          </a:t>
            </a:r>
            <a:r>
              <a:rPr lang="zh-TW" altLang="zh-TW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Times New Roman" panose="02020603050405020304" pitchFamily="18" charset="0"/>
              </a:rPr>
              <a:t>麗</a:t>
            </a:r>
            <a:r>
              <a:rPr lang="en-US" altLang="zh-TW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Times New Roman" panose="02020603050405020304" pitchFamily="18" charset="0"/>
              </a:rPr>
              <a:t>(</a:t>
            </a:r>
            <a:r>
              <a:rPr lang="zh-TW" altLang="zh-TW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Times New Roman" panose="02020603050405020304" pitchFamily="18" charset="0"/>
              </a:rPr>
              <a:t>八種色彩</a:t>
            </a:r>
            <a:r>
              <a:rPr lang="en-US" altLang="zh-TW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Times New Roman" panose="02020603050405020304" pitchFamily="18" charset="0"/>
              </a:rPr>
              <a:t>)</a:t>
            </a:r>
            <a:r>
              <a:rPr lang="zh-TW" altLang="zh-TW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Times New Roman" panose="02020603050405020304" pitchFamily="18" charset="0"/>
              </a:rPr>
              <a:t>，可以說是山林中的漂亮寶貝。</a:t>
            </a:r>
            <a:r>
              <a:rPr lang="en-US" altLang="zh-TW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Times New Roman" panose="02020603050405020304" pitchFamily="18" charset="0"/>
              </a:rPr>
              <a:t>&lt;/</a:t>
            </a:r>
            <a:r>
              <a:rPr lang="en-US" altLang="zh-TW" sz="1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Times New Roman" panose="02020603050405020304" pitchFamily="18" charset="0"/>
              </a:rPr>
              <a:t>dd</a:t>
            </a:r>
            <a:r>
              <a:rPr lang="en-US" altLang="zh-TW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Times New Roman" panose="02020603050405020304" pitchFamily="18" charset="0"/>
              </a:rPr>
              <a:t>&gt;</a:t>
            </a:r>
            <a:endParaRPr lang="zh-TW" altLang="zh-TW" sz="13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ea typeface="華康黑體 Std W3" panose="020B0300000000000000" pitchFamily="34" charset="-120"/>
              <a:cs typeface="Times New Roman" panose="02020603050405020304" pitchFamily="18" charset="0"/>
            </a:endParaRPr>
          </a:p>
          <a:p>
            <a:pPr indent="60325">
              <a:spcAft>
                <a:spcPts val="0"/>
              </a:spcAft>
            </a:pPr>
            <a:r>
              <a:rPr lang="en-US" altLang="zh-TW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Times New Roman" panose="02020603050405020304" pitchFamily="18" charset="0"/>
              </a:rPr>
              <a:t>  &lt;/dl</a:t>
            </a:r>
            <a:r>
              <a:rPr lang="en-US" altLang="zh-TW" sz="1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Times New Roman" panose="02020603050405020304" pitchFamily="18" charset="0"/>
              </a:rPr>
              <a:t>&gt;</a:t>
            </a:r>
            <a:endParaRPr lang="zh-TW" altLang="zh-TW" sz="13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ea typeface="華康黑體 Std W3" panose="020B0300000000000000" pitchFamily="34" charset="-120"/>
              <a:cs typeface="Times New Roman" panose="02020603050405020304" pitchFamily="18" charset="0"/>
            </a:endParaRPr>
          </a:p>
        </p:txBody>
      </p:sp>
      <p:pic>
        <p:nvPicPr>
          <p:cNvPr id="10" name="圖片 9"/>
          <p:cNvPicPr/>
          <p:nvPr/>
        </p:nvPicPr>
        <p:blipFill>
          <a:blip r:embed="rId2"/>
          <a:stretch>
            <a:fillRect/>
          </a:stretch>
        </p:blipFill>
        <p:spPr>
          <a:xfrm>
            <a:off x="6300192" y="2340162"/>
            <a:ext cx="2592288" cy="3033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670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 smtClean="0"/>
              <a:t>P.3-20</a:t>
            </a:r>
            <a:endParaRPr lang="en-US" altLang="zh-TW" dirty="0"/>
          </a:p>
        </p:txBody>
      </p:sp>
      <p:sp>
        <p:nvSpPr>
          <p:cNvPr id="4" name="內容版面配置區 1"/>
          <p:cNvSpPr>
            <a:spLocks noGrp="1"/>
          </p:cNvSpPr>
          <p:nvPr>
            <p:ph sz="quarter" idx="1"/>
          </p:nvPr>
        </p:nvSpPr>
        <p:spPr>
          <a:xfrm>
            <a:off x="809812" y="764704"/>
            <a:ext cx="8316464" cy="5976664"/>
          </a:xfrm>
          <a:noFill/>
          <a:ln>
            <a:noFill/>
          </a:ln>
        </p:spPr>
        <p:txBody>
          <a:bodyPr/>
          <a:lstStyle/>
          <a:p>
            <a:r>
              <a:rPr lang="en-US" altLang="zh-TW" dirty="0"/>
              <a:t>3</a:t>
            </a:r>
            <a:r>
              <a:rPr lang="en-US" altLang="zh-TW" dirty="0" smtClean="0"/>
              <a:t>-6  </a:t>
            </a:r>
            <a:r>
              <a:rPr lang="zh-TW" altLang="en-US" dirty="0" smtClean="0"/>
              <a:t>相對</a:t>
            </a:r>
            <a:r>
              <a:rPr lang="en-US" altLang="zh-TW" dirty="0" smtClean="0"/>
              <a:t>URI </a:t>
            </a:r>
            <a:r>
              <a:rPr lang="zh-TW" altLang="en-US" dirty="0" smtClean="0"/>
              <a:t>的路徑資訊－</a:t>
            </a:r>
            <a:r>
              <a:rPr lang="en-US" altLang="zh-TW" dirty="0" smtClean="0"/>
              <a:t>&lt;base&gt; </a:t>
            </a:r>
            <a:r>
              <a:rPr lang="zh-TW" altLang="en-US" dirty="0" smtClean="0"/>
              <a:t>元素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下面是一個例子。</a:t>
            </a:r>
            <a:endParaRPr lang="zh-TW" altLang="en-US" dirty="0"/>
          </a:p>
        </p:txBody>
      </p:sp>
      <p:sp>
        <p:nvSpPr>
          <p:cNvPr id="6" name="矩形 5"/>
          <p:cNvSpPr/>
          <p:nvPr/>
        </p:nvSpPr>
        <p:spPr>
          <a:xfrm>
            <a:off x="611560" y="5281546"/>
            <a:ext cx="2016224" cy="283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版面配置區 4">
            <a:hlinkClick r:id="rId2" action="ppaction://hlinksldjump"/>
          </p:cNvPr>
          <p:cNvSpPr txBox="1">
            <a:spLocks/>
          </p:cNvSpPr>
          <p:nvPr/>
        </p:nvSpPr>
        <p:spPr>
          <a:xfrm>
            <a:off x="8424936" y="1052736"/>
            <a:ext cx="755576" cy="360040"/>
          </a:xfrm>
          <a:prstGeom prst="rect">
            <a:avLst/>
          </a:prstGeom>
          <a:gradFill>
            <a:gsLst>
              <a:gs pos="0">
                <a:schemeClr val="bg1"/>
              </a:gs>
              <a:gs pos="50000">
                <a:srgbClr val="F16237"/>
              </a:gs>
              <a:gs pos="100000">
                <a:srgbClr val="F16237"/>
              </a:gs>
            </a:gsLst>
            <a:lin ang="7800000" scaled="0"/>
          </a:gradFill>
          <a:ln>
            <a:solidFill>
              <a:schemeClr val="bg1"/>
            </a:solidFill>
          </a:ln>
          <a:effectLst>
            <a:outerShdw blurRad="25400" dist="12700" dir="13500000" algn="br" rotWithShape="0">
              <a:prstClr val="black">
                <a:alpha val="40000"/>
              </a:prstClr>
            </a:outerShdw>
          </a:effectLst>
        </p:spPr>
        <p:txBody>
          <a:bodyPr lIns="90000" tIns="0">
            <a:noAutofit/>
          </a:bodyPr>
          <a:lstStyle>
            <a:lvl1pPr algn="r">
              <a:spcBef>
                <a:spcPts val="0"/>
              </a:spcBef>
              <a:defRPr sz="140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>
                  <a:lumMod val="75000"/>
                </a:schemeClr>
              </a:buClr>
              <a:buSzPct val="100000"/>
              <a:buFontTx/>
              <a:buNone/>
              <a:tabLst/>
              <a:defRPr/>
            </a:pPr>
            <a:r>
              <a:rPr kumimoji="0" lang="zh-TW" altLang="en-US" sz="140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j-ea"/>
                <a:cs typeface="+mn-cs"/>
              </a:rPr>
              <a:t>回首頁</a:t>
            </a:r>
            <a:endParaRPr kumimoji="0" lang="zh-TW" altLang="en-US" sz="14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ea typeface="+mj-ea"/>
              <a:cs typeface="+mn-cs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958611" y="2148962"/>
            <a:ext cx="7434749" cy="31393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TW" dirty="0"/>
              <a:t>01:&lt;!</a:t>
            </a:r>
            <a:r>
              <a:rPr lang="en-US" altLang="zh-TW" dirty="0" err="1"/>
              <a:t>doctype</a:t>
            </a:r>
            <a:r>
              <a:rPr lang="en-US" altLang="zh-TW" dirty="0"/>
              <a:t> html&gt;</a:t>
            </a:r>
            <a:endParaRPr lang="zh-TW" altLang="zh-TW" dirty="0"/>
          </a:p>
          <a:p>
            <a:r>
              <a:rPr lang="en-US" altLang="zh-TW" dirty="0"/>
              <a:t>02:&lt;html&gt;</a:t>
            </a:r>
            <a:endParaRPr lang="zh-TW" altLang="zh-TW" dirty="0"/>
          </a:p>
          <a:p>
            <a:r>
              <a:rPr lang="en-US" altLang="zh-TW" dirty="0"/>
              <a:t>03:  &lt;head&gt;</a:t>
            </a:r>
            <a:endParaRPr lang="zh-TW" altLang="zh-TW" dirty="0"/>
          </a:p>
          <a:p>
            <a:r>
              <a:rPr lang="en-US" altLang="zh-TW" dirty="0"/>
              <a:t>04:    &lt;meta charset="utf-8"&gt;</a:t>
            </a:r>
            <a:endParaRPr lang="zh-TW" altLang="zh-TW" dirty="0"/>
          </a:p>
          <a:p>
            <a:r>
              <a:rPr lang="en-US" altLang="zh-TW" dirty="0"/>
              <a:t>05:    &lt;title&gt;</a:t>
            </a:r>
            <a:r>
              <a:rPr lang="zh-TW" altLang="zh-TW" dirty="0"/>
              <a:t>示範相對位址</a:t>
            </a:r>
            <a:r>
              <a:rPr lang="en-US" altLang="zh-TW" dirty="0"/>
              <a:t>&lt;/title&gt;</a:t>
            </a:r>
            <a:endParaRPr lang="zh-TW" altLang="zh-TW" dirty="0"/>
          </a:p>
          <a:p>
            <a:r>
              <a:rPr lang="en-US" altLang="zh-TW" dirty="0"/>
              <a:t>06:    </a:t>
            </a:r>
            <a:r>
              <a:rPr lang="en-US" altLang="zh-TW" dirty="0">
                <a:solidFill>
                  <a:srgbClr val="0070C0"/>
                </a:solidFill>
              </a:rPr>
              <a:t>&lt;base </a:t>
            </a:r>
            <a:r>
              <a:rPr lang="en-US" altLang="zh-TW" dirty="0" err="1">
                <a:solidFill>
                  <a:srgbClr val="0070C0"/>
                </a:solidFill>
              </a:rPr>
              <a:t>href</a:t>
            </a:r>
            <a:r>
              <a:rPr lang="en-US" altLang="zh-TW" dirty="0">
                <a:solidFill>
                  <a:srgbClr val="0070C0"/>
                </a:solidFill>
              </a:rPr>
              <a:t>="http://www.lucky.com.tw/product/default.html"&gt;</a:t>
            </a:r>
            <a:endParaRPr lang="zh-TW" altLang="zh-TW" dirty="0">
              <a:solidFill>
                <a:srgbClr val="0070C0"/>
              </a:solidFill>
            </a:endParaRPr>
          </a:p>
          <a:p>
            <a:r>
              <a:rPr lang="en-US" altLang="zh-TW" dirty="0"/>
              <a:t>07:  &lt;/head&gt;</a:t>
            </a:r>
            <a:endParaRPr lang="zh-TW" altLang="zh-TW" dirty="0"/>
          </a:p>
          <a:p>
            <a:r>
              <a:rPr lang="en-US" altLang="zh-TW" dirty="0"/>
              <a:t>08:  &lt;body&gt;</a:t>
            </a:r>
            <a:endParaRPr lang="zh-TW" altLang="zh-TW" dirty="0"/>
          </a:p>
          <a:p>
            <a:r>
              <a:rPr lang="en-US" altLang="zh-TW" dirty="0"/>
              <a:t>09:    &lt;a </a:t>
            </a:r>
            <a:r>
              <a:rPr lang="en-US" altLang="zh-TW" dirty="0" err="1"/>
              <a:t>href</a:t>
            </a:r>
            <a:r>
              <a:rPr lang="en-US" altLang="zh-TW" dirty="0"/>
              <a:t>="../books/HTML5.html"&gt;HTML5</a:t>
            </a:r>
            <a:r>
              <a:rPr lang="zh-TW" altLang="zh-TW" dirty="0"/>
              <a:t>網頁設計</a:t>
            </a:r>
            <a:r>
              <a:rPr lang="en-US" altLang="zh-TW" dirty="0"/>
              <a:t>&lt;/a&gt;</a:t>
            </a:r>
            <a:endParaRPr lang="zh-TW" altLang="zh-TW" dirty="0"/>
          </a:p>
          <a:p>
            <a:r>
              <a:rPr lang="en-US" altLang="zh-TW" dirty="0"/>
              <a:t>10:  &lt;/body&gt;</a:t>
            </a:r>
            <a:endParaRPr lang="zh-TW" altLang="zh-TW" dirty="0"/>
          </a:p>
          <a:p>
            <a:r>
              <a:rPr lang="en-US" altLang="zh-TW" dirty="0"/>
              <a:t>11:&lt;/html&gt;</a:t>
            </a:r>
            <a:endParaRPr lang="zh-TW" altLang="zh-TW" dirty="0"/>
          </a:p>
        </p:txBody>
      </p:sp>
      <p:pic>
        <p:nvPicPr>
          <p:cNvPr id="10" name="圖片 9"/>
          <p:cNvPicPr/>
          <p:nvPr/>
        </p:nvPicPr>
        <p:blipFill>
          <a:blip r:embed="rId3"/>
          <a:stretch>
            <a:fillRect/>
          </a:stretch>
        </p:blipFill>
        <p:spPr>
          <a:xfrm>
            <a:off x="3347864" y="5013176"/>
            <a:ext cx="3384376" cy="1472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804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TW" dirty="0" smtClean="0"/>
              <a:t>03</a:t>
            </a:r>
            <a:endParaRPr lang="zh-TW" altLang="en-US" dirty="0"/>
          </a:p>
        </p:txBody>
      </p:sp>
      <p:sp>
        <p:nvSpPr>
          <p:cNvPr id="6" name="文字版面配置區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zh-TW" altLang="en-US" dirty="0" smtClean="0"/>
              <a:t>資料編輯與格式化</a:t>
            </a:r>
            <a:endParaRPr lang="zh-TW" altLang="en-US" dirty="0"/>
          </a:p>
        </p:txBody>
      </p:sp>
      <p:sp>
        <p:nvSpPr>
          <p:cNvPr id="8" name="文字版面配置區 7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>
              <a:lnSpc>
                <a:spcPts val="3800"/>
              </a:lnSpc>
            </a:pPr>
            <a:r>
              <a:rPr lang="en-US" altLang="zh-TW" sz="2400" dirty="0" smtClean="0">
                <a:solidFill>
                  <a:srgbClr val="F16237"/>
                </a:solidFill>
              </a:rPr>
              <a:t>3-1  </a:t>
            </a:r>
            <a:r>
              <a:rPr lang="zh-TW" altLang="en-US" sz="2400" dirty="0" smtClean="0">
                <a:solidFill>
                  <a:srgbClr val="F16237"/>
                </a:solidFill>
                <a:hlinkClick r:id="rId3" action="ppaction://hlinksldjump"/>
              </a:rPr>
              <a:t>區塊格式 </a:t>
            </a:r>
            <a:endParaRPr lang="zh-TW" altLang="en-US" sz="2400" dirty="0" smtClean="0">
              <a:solidFill>
                <a:srgbClr val="F16237"/>
              </a:solidFill>
            </a:endParaRPr>
          </a:p>
          <a:p>
            <a:pPr>
              <a:lnSpc>
                <a:spcPts val="3800"/>
              </a:lnSpc>
            </a:pPr>
            <a:r>
              <a:rPr lang="en-US" altLang="zh-TW" sz="2400" dirty="0" smtClean="0">
                <a:solidFill>
                  <a:srgbClr val="F16237"/>
                </a:solidFill>
              </a:rPr>
              <a:t>3-2  </a:t>
            </a:r>
            <a:r>
              <a:rPr lang="zh-TW" altLang="en-US" sz="2400" dirty="0" smtClean="0">
                <a:solidFill>
                  <a:srgbClr val="F16237"/>
                </a:solidFill>
                <a:hlinkClick r:id="rId4" action="ppaction://hlinksldjump"/>
              </a:rPr>
              <a:t>文字格式 </a:t>
            </a:r>
            <a:endParaRPr lang="zh-TW" altLang="en-US" sz="2400" dirty="0" smtClean="0">
              <a:solidFill>
                <a:srgbClr val="F16237"/>
              </a:solidFill>
            </a:endParaRPr>
          </a:p>
          <a:p>
            <a:pPr>
              <a:lnSpc>
                <a:spcPts val="3800"/>
              </a:lnSpc>
            </a:pPr>
            <a:r>
              <a:rPr lang="en-US" altLang="zh-TW" sz="2400" dirty="0" smtClean="0">
                <a:solidFill>
                  <a:srgbClr val="F16237"/>
                </a:solidFill>
              </a:rPr>
              <a:t>3-3  </a:t>
            </a:r>
            <a:r>
              <a:rPr lang="zh-TW" altLang="en-US" sz="2400" dirty="0" smtClean="0">
                <a:solidFill>
                  <a:srgbClr val="F16237"/>
                </a:solidFill>
                <a:hlinkClick r:id="rId5" action="ppaction://hlinksldjump"/>
              </a:rPr>
              <a:t>項目符號與編號－</a:t>
            </a:r>
            <a:r>
              <a:rPr lang="en-US" altLang="zh-TW" sz="2400" dirty="0" smtClean="0">
                <a:solidFill>
                  <a:srgbClr val="F16237"/>
                </a:solidFill>
                <a:hlinkClick r:id="rId5" action="ppaction://hlinksldjump"/>
              </a:rPr>
              <a:t>&lt;</a:t>
            </a:r>
            <a:r>
              <a:rPr lang="en-US" altLang="zh-TW" sz="2400" dirty="0" err="1" smtClean="0">
                <a:solidFill>
                  <a:srgbClr val="F16237"/>
                </a:solidFill>
                <a:hlinkClick r:id="rId5" action="ppaction://hlinksldjump"/>
              </a:rPr>
              <a:t>ul</a:t>
            </a:r>
            <a:r>
              <a:rPr lang="en-US" altLang="zh-TW" sz="2400" dirty="0" smtClean="0">
                <a:solidFill>
                  <a:srgbClr val="F16237"/>
                </a:solidFill>
                <a:hlinkClick r:id="rId5" action="ppaction://hlinksldjump"/>
              </a:rPr>
              <a:t>&gt;</a:t>
            </a:r>
            <a:r>
              <a:rPr lang="zh-TW" altLang="en-US" sz="2400" dirty="0" smtClean="0">
                <a:solidFill>
                  <a:srgbClr val="F16237"/>
                </a:solidFill>
                <a:hlinkClick r:id="rId5" action="ppaction://hlinksldjump"/>
              </a:rPr>
              <a:t>、</a:t>
            </a:r>
            <a:r>
              <a:rPr lang="en-US" altLang="zh-TW" sz="2400" dirty="0" smtClean="0">
                <a:solidFill>
                  <a:srgbClr val="F16237"/>
                </a:solidFill>
                <a:hlinkClick r:id="rId5" action="ppaction://hlinksldjump"/>
              </a:rPr>
              <a:t>&lt;</a:t>
            </a:r>
            <a:r>
              <a:rPr lang="en-US" altLang="zh-TW" sz="2400" dirty="0" err="1" smtClean="0">
                <a:solidFill>
                  <a:srgbClr val="F16237"/>
                </a:solidFill>
                <a:hlinkClick r:id="rId5" action="ppaction://hlinksldjump"/>
              </a:rPr>
              <a:t>ol</a:t>
            </a:r>
            <a:r>
              <a:rPr lang="en-US" altLang="zh-TW" sz="2400" dirty="0" smtClean="0">
                <a:solidFill>
                  <a:srgbClr val="F16237"/>
                </a:solidFill>
                <a:hlinkClick r:id="rId5" action="ppaction://hlinksldjump"/>
              </a:rPr>
              <a:t>&gt;</a:t>
            </a:r>
            <a:r>
              <a:rPr lang="zh-TW" altLang="en-US" sz="2400" dirty="0" smtClean="0">
                <a:solidFill>
                  <a:srgbClr val="F16237"/>
                </a:solidFill>
                <a:hlinkClick r:id="rId5" action="ppaction://hlinksldjump"/>
              </a:rPr>
              <a:t>、</a:t>
            </a:r>
            <a:r>
              <a:rPr lang="en-US" altLang="zh-TW" sz="2400" dirty="0" smtClean="0">
                <a:solidFill>
                  <a:srgbClr val="F16237"/>
                </a:solidFill>
                <a:hlinkClick r:id="rId5" action="ppaction://hlinksldjump"/>
              </a:rPr>
              <a:t>&lt;</a:t>
            </a:r>
            <a:r>
              <a:rPr lang="en-US" altLang="zh-TW" sz="2400" dirty="0" err="1" smtClean="0">
                <a:solidFill>
                  <a:srgbClr val="F16237"/>
                </a:solidFill>
                <a:hlinkClick r:id="rId5" action="ppaction://hlinksldjump"/>
              </a:rPr>
              <a:t>li</a:t>
            </a:r>
            <a:r>
              <a:rPr lang="en-US" altLang="zh-TW" sz="2400" dirty="0" smtClean="0">
                <a:solidFill>
                  <a:srgbClr val="F16237"/>
                </a:solidFill>
                <a:hlinkClick r:id="rId5" action="ppaction://hlinksldjump"/>
              </a:rPr>
              <a:t>&gt; </a:t>
            </a:r>
            <a:r>
              <a:rPr lang="zh-TW" altLang="en-US" sz="2400" dirty="0" smtClean="0">
                <a:solidFill>
                  <a:srgbClr val="F16237"/>
                </a:solidFill>
                <a:hlinkClick r:id="rId5" action="ppaction://hlinksldjump"/>
              </a:rPr>
              <a:t>元素</a:t>
            </a:r>
            <a:endParaRPr lang="zh-TW" altLang="en-US" sz="2400" dirty="0" smtClean="0">
              <a:solidFill>
                <a:srgbClr val="F16237"/>
              </a:solidFill>
            </a:endParaRPr>
          </a:p>
          <a:p>
            <a:pPr>
              <a:lnSpc>
                <a:spcPts val="3800"/>
              </a:lnSpc>
            </a:pPr>
            <a:r>
              <a:rPr lang="en-US" altLang="zh-TW" sz="2400" dirty="0" smtClean="0">
                <a:solidFill>
                  <a:srgbClr val="F16237"/>
                </a:solidFill>
              </a:rPr>
              <a:t>3-4  </a:t>
            </a:r>
            <a:r>
              <a:rPr lang="zh-TW" altLang="en-US" sz="2400" dirty="0" smtClean="0">
                <a:solidFill>
                  <a:srgbClr val="F16237"/>
                </a:solidFill>
                <a:hlinkClick r:id="rId6" action="ppaction://hlinksldjump"/>
              </a:rPr>
              <a:t>定義清單－</a:t>
            </a:r>
            <a:r>
              <a:rPr lang="en-US" altLang="zh-TW" sz="2400" dirty="0" smtClean="0">
                <a:solidFill>
                  <a:srgbClr val="F16237"/>
                </a:solidFill>
                <a:hlinkClick r:id="rId6" action="ppaction://hlinksldjump"/>
              </a:rPr>
              <a:t>&lt;dl&gt;</a:t>
            </a:r>
            <a:r>
              <a:rPr lang="zh-TW" altLang="en-US" sz="2400" dirty="0" smtClean="0">
                <a:solidFill>
                  <a:srgbClr val="F16237"/>
                </a:solidFill>
                <a:hlinkClick r:id="rId6" action="ppaction://hlinksldjump"/>
              </a:rPr>
              <a:t>、</a:t>
            </a:r>
            <a:r>
              <a:rPr lang="en-US" altLang="zh-TW" sz="2400" dirty="0" smtClean="0">
                <a:solidFill>
                  <a:srgbClr val="F16237"/>
                </a:solidFill>
                <a:hlinkClick r:id="rId6" action="ppaction://hlinksldjump"/>
              </a:rPr>
              <a:t>&lt;</a:t>
            </a:r>
            <a:r>
              <a:rPr lang="en-US" altLang="zh-TW" sz="2400" dirty="0" err="1" smtClean="0">
                <a:solidFill>
                  <a:srgbClr val="F16237"/>
                </a:solidFill>
                <a:hlinkClick r:id="rId6" action="ppaction://hlinksldjump"/>
              </a:rPr>
              <a:t>dt</a:t>
            </a:r>
            <a:r>
              <a:rPr lang="en-US" altLang="zh-TW" sz="2400" dirty="0" smtClean="0">
                <a:solidFill>
                  <a:srgbClr val="F16237"/>
                </a:solidFill>
                <a:hlinkClick r:id="rId6" action="ppaction://hlinksldjump"/>
              </a:rPr>
              <a:t>&gt;</a:t>
            </a:r>
            <a:r>
              <a:rPr lang="zh-TW" altLang="en-US" sz="2400" dirty="0" smtClean="0">
                <a:solidFill>
                  <a:srgbClr val="F16237"/>
                </a:solidFill>
                <a:hlinkClick r:id="rId6" action="ppaction://hlinksldjump"/>
              </a:rPr>
              <a:t>、</a:t>
            </a:r>
            <a:r>
              <a:rPr lang="en-US" altLang="zh-TW" sz="2400" dirty="0" smtClean="0">
                <a:solidFill>
                  <a:srgbClr val="F16237"/>
                </a:solidFill>
                <a:hlinkClick r:id="rId6" action="ppaction://hlinksldjump"/>
              </a:rPr>
              <a:t>&lt;</a:t>
            </a:r>
            <a:r>
              <a:rPr lang="en-US" altLang="zh-TW" sz="2400" dirty="0" err="1" smtClean="0">
                <a:solidFill>
                  <a:srgbClr val="F16237"/>
                </a:solidFill>
                <a:hlinkClick r:id="rId6" action="ppaction://hlinksldjump"/>
              </a:rPr>
              <a:t>dd</a:t>
            </a:r>
            <a:r>
              <a:rPr lang="en-US" altLang="zh-TW" sz="2400" dirty="0" smtClean="0">
                <a:solidFill>
                  <a:srgbClr val="F16237"/>
                </a:solidFill>
                <a:hlinkClick r:id="rId6" action="ppaction://hlinksldjump"/>
              </a:rPr>
              <a:t>&gt; </a:t>
            </a:r>
            <a:r>
              <a:rPr lang="zh-TW" altLang="en-US" sz="2400" dirty="0" smtClean="0">
                <a:solidFill>
                  <a:srgbClr val="F16237"/>
                </a:solidFill>
                <a:hlinkClick r:id="rId6" action="ppaction://hlinksldjump"/>
              </a:rPr>
              <a:t>元素 </a:t>
            </a:r>
            <a:endParaRPr lang="en-US" altLang="zh-TW" sz="2400" dirty="0" smtClean="0">
              <a:solidFill>
                <a:srgbClr val="F16237"/>
              </a:solidFill>
              <a:hlinkClick r:id="rId6" action="ppaction://hlinksldjump"/>
            </a:endParaRPr>
          </a:p>
          <a:p>
            <a:pPr>
              <a:lnSpc>
                <a:spcPts val="3800"/>
              </a:lnSpc>
            </a:pPr>
            <a:r>
              <a:rPr lang="en-US" altLang="zh-TW" sz="2400" dirty="0" smtClean="0">
                <a:solidFill>
                  <a:srgbClr val="F16237"/>
                </a:solidFill>
              </a:rPr>
              <a:t>3-5  </a:t>
            </a:r>
            <a:r>
              <a:rPr lang="zh-TW" altLang="en-US" sz="2400" dirty="0" smtClean="0">
                <a:hlinkClick r:id="rId7" action="ppaction://hlinksldjump"/>
              </a:rPr>
              <a:t>超連結</a:t>
            </a:r>
            <a:endParaRPr lang="en-US" altLang="zh-TW" sz="2400" dirty="0"/>
          </a:p>
          <a:p>
            <a:pPr>
              <a:lnSpc>
                <a:spcPts val="3800"/>
              </a:lnSpc>
            </a:pPr>
            <a:r>
              <a:rPr lang="en-US" altLang="zh-TW" sz="2400" dirty="0" smtClean="0">
                <a:solidFill>
                  <a:srgbClr val="F16237"/>
                </a:solidFill>
              </a:rPr>
              <a:t>3-6  </a:t>
            </a:r>
            <a:r>
              <a:rPr lang="zh-TW" altLang="en-US" sz="2400" dirty="0" smtClean="0">
                <a:hlinkClick r:id="rId8" action="ppaction://hlinksldjump"/>
              </a:rPr>
              <a:t>相對</a:t>
            </a:r>
            <a:r>
              <a:rPr lang="en-US" altLang="zh-TW" sz="2400" dirty="0">
                <a:hlinkClick r:id="rId8" action="ppaction://hlinksldjump"/>
              </a:rPr>
              <a:t>URI </a:t>
            </a:r>
            <a:r>
              <a:rPr lang="zh-TW" altLang="en-US" sz="2400" dirty="0">
                <a:hlinkClick r:id="rId8" action="ppaction://hlinksldjump"/>
              </a:rPr>
              <a:t>的路徑資訊－</a:t>
            </a:r>
            <a:r>
              <a:rPr lang="en-US" altLang="zh-TW" sz="2400" dirty="0">
                <a:hlinkClick r:id="rId8" action="ppaction://hlinksldjump"/>
              </a:rPr>
              <a:t>&lt;base&gt; </a:t>
            </a:r>
            <a:r>
              <a:rPr lang="zh-TW" altLang="en-US" sz="2400" dirty="0">
                <a:hlinkClick r:id="rId8" action="ppaction://hlinksldjump"/>
              </a:rPr>
              <a:t>元素</a:t>
            </a:r>
            <a:endParaRPr lang="en-US" altLang="zh-TW" sz="2400" dirty="0"/>
          </a:p>
          <a:p>
            <a:pPr>
              <a:lnSpc>
                <a:spcPts val="3800"/>
              </a:lnSpc>
            </a:pPr>
            <a:endParaRPr lang="zh-TW" altLang="en-US" sz="2400" dirty="0" smtClean="0">
              <a:solidFill>
                <a:srgbClr val="F16237"/>
              </a:solidFill>
              <a:hlinkClick r:id="rId6" action="ppaction://hlinksldjump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120680" y="72008"/>
            <a:ext cx="2987824" cy="764704"/>
          </a:xfrm>
          <a:prstGeom prst="rect">
            <a:avLst/>
          </a:prstGeom>
          <a:gradFill>
            <a:gsLst>
              <a:gs pos="0">
                <a:schemeClr val="tx1"/>
              </a:gs>
              <a:gs pos="50000">
                <a:srgbClr val="F16237"/>
              </a:gs>
              <a:gs pos="100000">
                <a:srgbClr val="F16237"/>
              </a:gs>
            </a:gsLst>
            <a:lin ang="14400000" scaled="0"/>
          </a:gradFill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kern="1200" baseline="0" dirty="0" smtClean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Part</a:t>
            </a:r>
            <a:r>
              <a:rPr lang="en-US" altLang="zh-TW" sz="3200" b="1" kern="1200" baseline="0" dirty="0" smtClean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1</a:t>
            </a:r>
            <a:r>
              <a:rPr lang="en-US" altLang="zh-TW" sz="2400" b="1" kern="1200" baseline="0" dirty="0" smtClean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 </a:t>
            </a:r>
            <a:r>
              <a:rPr lang="zh-TW" altLang="en-US" sz="2400" b="1" kern="1200" baseline="0" dirty="0" smtClean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TW" sz="2400" b="1" kern="1200" baseline="0" dirty="0" smtClean="0">
                <a:solidFill>
                  <a:srgbClr val="FFFF00"/>
                </a:solidFill>
                <a:latin typeface="+mn-lt"/>
                <a:ea typeface="+mn-ea"/>
                <a:cs typeface="+mn-cs"/>
              </a:rPr>
              <a:t>HTML5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 descr="g_page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3880" y="6237312"/>
            <a:ext cx="1071562" cy="677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內容版面配置區 7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TW" dirty="0" smtClean="0"/>
              <a:t>3-1  </a:t>
            </a:r>
            <a:r>
              <a:rPr lang="zh-TW" altLang="en-US" dirty="0" smtClean="0"/>
              <a:t>區塊格式</a:t>
            </a:r>
            <a:endParaRPr lang="en-US" altLang="zh-TW" dirty="0" smtClean="0"/>
          </a:p>
          <a:p>
            <a:pPr lvl="4"/>
            <a:r>
              <a:rPr lang="en-US" altLang="zh-TW" dirty="0" smtClean="0"/>
              <a:t>3-1-1 &lt;pre&gt; </a:t>
            </a:r>
            <a:r>
              <a:rPr lang="zh-TW" altLang="en-US" dirty="0" smtClean="0"/>
              <a:t>元素 </a:t>
            </a:r>
            <a:r>
              <a:rPr lang="en-US" altLang="zh-TW" dirty="0" smtClean="0"/>
              <a:t>( </a:t>
            </a:r>
            <a:r>
              <a:rPr lang="zh-TW" altLang="en-US" dirty="0" smtClean="0"/>
              <a:t>預先格式化的區塊</a:t>
            </a:r>
            <a:r>
              <a:rPr lang="en-US" altLang="zh-TW" dirty="0" smtClean="0"/>
              <a:t>)</a:t>
            </a:r>
          </a:p>
          <a:p>
            <a:pPr lvl="1"/>
            <a:r>
              <a:rPr lang="zh-TW" altLang="en-US" dirty="0" smtClean="0"/>
              <a:t>下面是一個例子。</a:t>
            </a:r>
            <a:endParaRPr lang="en-US" altLang="zh-TW" dirty="0" smtClean="0"/>
          </a:p>
          <a:p>
            <a:pPr lvl="1"/>
            <a:endParaRPr lang="en-US" altLang="zh-TW" dirty="0" smtClean="0"/>
          </a:p>
        </p:txBody>
      </p:sp>
      <p:sp>
        <p:nvSpPr>
          <p:cNvPr id="6" name="文字版面配置區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 smtClean="0"/>
              <a:t>P.3-2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9552" y="2636912"/>
            <a:ext cx="7490781" cy="2457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文字版面配置區 4">
            <a:hlinkClick r:id="rId4" action="ppaction://hlinksldjump"/>
          </p:cNvPr>
          <p:cNvSpPr txBox="1">
            <a:spLocks/>
          </p:cNvSpPr>
          <p:nvPr/>
        </p:nvSpPr>
        <p:spPr>
          <a:xfrm>
            <a:off x="8424936" y="1052736"/>
            <a:ext cx="755576" cy="360040"/>
          </a:xfrm>
          <a:prstGeom prst="rect">
            <a:avLst/>
          </a:prstGeom>
          <a:gradFill>
            <a:gsLst>
              <a:gs pos="0">
                <a:schemeClr val="bg1"/>
              </a:gs>
              <a:gs pos="50000">
                <a:srgbClr val="F16237"/>
              </a:gs>
              <a:gs pos="100000">
                <a:srgbClr val="F16237"/>
              </a:gs>
            </a:gsLst>
            <a:lin ang="7800000" scaled="0"/>
          </a:gradFill>
          <a:ln>
            <a:solidFill>
              <a:schemeClr val="bg1"/>
            </a:solidFill>
          </a:ln>
          <a:effectLst>
            <a:outerShdw blurRad="25400" dist="12700" dir="13500000" algn="br" rotWithShape="0">
              <a:prstClr val="black">
                <a:alpha val="40000"/>
              </a:prstClr>
            </a:outerShdw>
          </a:effectLst>
        </p:spPr>
        <p:txBody>
          <a:bodyPr lIns="90000" tIns="0">
            <a:noAutofit/>
          </a:bodyPr>
          <a:lstStyle>
            <a:lvl1pPr algn="r">
              <a:spcBef>
                <a:spcPts val="0"/>
              </a:spcBef>
              <a:defRPr sz="140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>
                  <a:lumMod val="75000"/>
                </a:schemeClr>
              </a:buClr>
              <a:buSzPct val="100000"/>
              <a:buFontTx/>
              <a:buNone/>
              <a:tabLst/>
              <a:defRPr/>
            </a:pPr>
            <a:r>
              <a:rPr kumimoji="0" lang="zh-TW" altLang="en-US" sz="140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j-ea"/>
                <a:cs typeface="+mn-cs"/>
              </a:rPr>
              <a:t>回首頁</a:t>
            </a:r>
            <a:endParaRPr kumimoji="0" lang="zh-TW" altLang="en-US" sz="14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ea typeface="+mj-ea"/>
              <a:cs typeface="+mn-cs"/>
            </a:endParaRPr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851920" y="4086539"/>
            <a:ext cx="3919365" cy="20165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 descr="g_page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3880" y="6237312"/>
            <a:ext cx="1071562" cy="677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內容版面配置區 1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4"/>
            <a:r>
              <a:rPr lang="en-US" altLang="zh-TW" dirty="0" smtClean="0"/>
              <a:t>3-1-2 </a:t>
            </a:r>
            <a:r>
              <a:rPr lang="en-US" altLang="zh-TW" dirty="0"/>
              <a:t>&lt;div&gt; </a:t>
            </a:r>
            <a:r>
              <a:rPr lang="zh-TW" altLang="en-US" dirty="0"/>
              <a:t>元素 </a:t>
            </a:r>
            <a:r>
              <a:rPr lang="en-US" altLang="zh-TW" dirty="0"/>
              <a:t>(</a:t>
            </a:r>
            <a:r>
              <a:rPr lang="zh-TW" altLang="en-US" dirty="0"/>
              <a:t>群組成一個區塊</a:t>
            </a:r>
            <a:r>
              <a:rPr lang="en-US" altLang="zh-TW" dirty="0" smtClean="0"/>
              <a:t>)</a:t>
            </a:r>
          </a:p>
          <a:p>
            <a:pPr lvl="1"/>
            <a:r>
              <a:rPr lang="zh-TW" altLang="en-US" dirty="0" smtClean="0"/>
              <a:t>下面是一個例子。</a:t>
            </a:r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 smtClean="0"/>
              <a:t>P.3-3</a:t>
            </a:r>
            <a:endParaRPr lang="zh-TW" altLang="en-US" dirty="0"/>
          </a:p>
        </p:txBody>
      </p:sp>
      <p:sp>
        <p:nvSpPr>
          <p:cNvPr id="3" name="矩形 2"/>
          <p:cNvSpPr/>
          <p:nvPr/>
        </p:nvSpPr>
        <p:spPr>
          <a:xfrm>
            <a:off x="517129" y="2276872"/>
            <a:ext cx="6431134" cy="224676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&lt;body&gt;</a:t>
            </a:r>
            <a:endParaRPr lang="zh-TW" altLang="zh-TW" sz="1400" dirty="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 pitchFamily="34" charset="0"/>
              <a:ea typeface="華康黑體 Std W3" panose="020B0300000000000000" pitchFamily="34" charset="-120"/>
              <a:cs typeface="Calibri" panose="020F0502020204030204" pitchFamily="34" charset="0"/>
            </a:endParaRPr>
          </a:p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  &lt;div&gt;</a:t>
            </a:r>
            <a:endParaRPr lang="zh-TW" altLang="zh-TW" sz="1400" dirty="0">
              <a:solidFill>
                <a:schemeClr val="tx2">
                  <a:lumMod val="60000"/>
                  <a:lumOff val="40000"/>
                </a:schemeClr>
              </a:solidFill>
              <a:latin typeface="Calibri" panose="020F0502020204030204" pitchFamily="34" charset="0"/>
              <a:ea typeface="華康黑體 Std W3" panose="020B0300000000000000" pitchFamily="34" charset="-120"/>
              <a:cs typeface="Calibri" panose="020F0502020204030204" pitchFamily="34" charset="0"/>
            </a:endParaRPr>
          </a:p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    &lt;h1&gt;</a:t>
            </a:r>
            <a:r>
              <a:rPr lang="zh-TW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翠墨出版社</a:t>
            </a: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&lt;/h1&gt;</a:t>
            </a:r>
            <a:endParaRPr lang="zh-TW" altLang="zh-TW" sz="1400" dirty="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 pitchFamily="34" charset="0"/>
              <a:ea typeface="華康黑體 Std W3" panose="020B0300000000000000" pitchFamily="34" charset="-120"/>
              <a:cs typeface="Calibri" panose="020F0502020204030204" pitchFamily="34" charset="0"/>
            </a:endParaRPr>
          </a:p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    &lt;</a:t>
            </a:r>
            <a:r>
              <a:rPr lang="en-US" altLang="zh-TW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ul</a:t>
            </a: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&gt;</a:t>
            </a:r>
            <a:endParaRPr lang="zh-TW" altLang="zh-TW" sz="1400" dirty="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 pitchFamily="34" charset="0"/>
              <a:ea typeface="華康黑體 Std W3" panose="020B0300000000000000" pitchFamily="34" charset="-120"/>
              <a:cs typeface="Calibri" panose="020F0502020204030204" pitchFamily="34" charset="0"/>
            </a:endParaRPr>
          </a:p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      &lt;li&gt;&lt;a </a:t>
            </a:r>
            <a:r>
              <a:rPr lang="en-US" altLang="zh-TW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href</a:t>
            </a: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="products.html"&gt;</a:t>
            </a:r>
            <a:r>
              <a:rPr lang="zh-TW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產品部</a:t>
            </a: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&lt;/a&gt;&lt;/li&gt;</a:t>
            </a:r>
            <a:endParaRPr lang="zh-TW" altLang="zh-TW" sz="1400" dirty="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 pitchFamily="34" charset="0"/>
              <a:ea typeface="華康黑體 Std W3" panose="020B0300000000000000" pitchFamily="34" charset="-120"/>
              <a:cs typeface="Calibri" panose="020F0502020204030204" pitchFamily="34" charset="0"/>
            </a:endParaRPr>
          </a:p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      &lt;li&gt;&lt;a </a:t>
            </a:r>
            <a:r>
              <a:rPr lang="en-US" altLang="zh-TW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href</a:t>
            </a: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="sales.html"&gt;</a:t>
            </a:r>
            <a:r>
              <a:rPr lang="zh-TW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業務部</a:t>
            </a: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&lt;/a&gt;&lt;/li&gt;</a:t>
            </a:r>
            <a:endParaRPr lang="zh-TW" altLang="zh-TW" sz="1400" dirty="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 pitchFamily="34" charset="0"/>
              <a:ea typeface="華康黑體 Std W3" panose="020B0300000000000000" pitchFamily="34" charset="-120"/>
              <a:cs typeface="Calibri" panose="020F0502020204030204" pitchFamily="34" charset="0"/>
            </a:endParaRPr>
          </a:p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      &lt;li&gt;&lt;a </a:t>
            </a:r>
            <a:r>
              <a:rPr lang="en-US" altLang="zh-TW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href</a:t>
            </a: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="finance.html"&gt;</a:t>
            </a:r>
            <a:r>
              <a:rPr lang="zh-TW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財務部</a:t>
            </a: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&lt;/a&gt;&lt;/li&gt;</a:t>
            </a:r>
            <a:endParaRPr lang="zh-TW" altLang="zh-TW" sz="1400" dirty="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 pitchFamily="34" charset="0"/>
              <a:ea typeface="華康黑體 Std W3" panose="020B0300000000000000" pitchFamily="34" charset="-120"/>
              <a:cs typeface="Calibri" panose="020F0502020204030204" pitchFamily="34" charset="0"/>
            </a:endParaRPr>
          </a:p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    &lt;/</a:t>
            </a:r>
            <a:r>
              <a:rPr lang="en-US" altLang="zh-TW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ul</a:t>
            </a: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&gt;</a:t>
            </a:r>
            <a:endParaRPr lang="zh-TW" altLang="zh-TW" sz="1400" dirty="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 pitchFamily="34" charset="0"/>
              <a:ea typeface="華康黑體 Std W3" panose="020B0300000000000000" pitchFamily="34" charset="-120"/>
              <a:cs typeface="Calibri" panose="020F0502020204030204" pitchFamily="34" charset="0"/>
            </a:endParaRPr>
          </a:p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  &lt;/div&gt;</a:t>
            </a:r>
            <a:endParaRPr lang="zh-TW" altLang="zh-TW" sz="1400" dirty="0">
              <a:solidFill>
                <a:schemeClr val="tx2">
                  <a:lumMod val="60000"/>
                  <a:lumOff val="40000"/>
                </a:schemeClr>
              </a:solidFill>
              <a:latin typeface="Calibri" panose="020F0502020204030204" pitchFamily="34" charset="0"/>
              <a:ea typeface="華康黑體 Std W3" panose="020B0300000000000000" pitchFamily="34" charset="-120"/>
              <a:cs typeface="Calibri" panose="020F0502020204030204" pitchFamily="34" charset="0"/>
            </a:endParaRPr>
          </a:p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&lt;/</a:t>
            </a:r>
            <a:r>
              <a:rPr lang="en-US" altLang="zh-TW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body&gt;</a:t>
            </a:r>
            <a:endParaRPr lang="zh-TW" altLang="zh-TW" sz="1400" dirty="0">
              <a:effectLst/>
              <a:latin typeface="Calibri" panose="020F0502020204030204" pitchFamily="34" charset="0"/>
              <a:ea typeface="華康黑體 Std W5" panose="020B0500000000000000" pitchFamily="34" charset="-120"/>
              <a:cs typeface="Calibri" panose="020F0502020204030204" pitchFamily="34" charset="0"/>
            </a:endParaRPr>
          </a:p>
        </p:txBody>
      </p:sp>
      <p:pic>
        <p:nvPicPr>
          <p:cNvPr id="9" name="圖片 8"/>
          <p:cNvPicPr/>
          <p:nvPr/>
        </p:nvPicPr>
        <p:blipFill>
          <a:blip r:embed="rId3"/>
          <a:stretch>
            <a:fillRect/>
          </a:stretch>
        </p:blipFill>
        <p:spPr>
          <a:xfrm>
            <a:off x="3752902" y="4160778"/>
            <a:ext cx="3195361" cy="1716494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519916" y="4553503"/>
            <a:ext cx="1524263" cy="2333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1100"/>
              </a:lnSpc>
              <a:spcAft>
                <a:spcPts val="0"/>
              </a:spcAft>
            </a:pPr>
            <a:r>
              <a:rPr lang="en-US" altLang="zh-TW" sz="1400" dirty="0">
                <a:latin typeface="Arial" panose="020B0604020202020204" pitchFamily="34" charset="0"/>
                <a:ea typeface="華康黑體 Std W5" panose="020B0500000000000000" pitchFamily="34" charset="-120"/>
                <a:cs typeface="Times New Roman" panose="02020603050405020304" pitchFamily="18" charset="0"/>
              </a:rPr>
              <a:t>&lt;\</a:t>
            </a:r>
            <a:r>
              <a:rPr lang="en-US" altLang="zh-TW" sz="1400" dirty="0" smtClean="0">
                <a:latin typeface="Arial" panose="020B0604020202020204" pitchFamily="34" charset="0"/>
                <a:ea typeface="華康黑體 Std W5" panose="020B0500000000000000" pitchFamily="34" charset="-120"/>
                <a:cs typeface="Times New Roman" panose="02020603050405020304" pitchFamily="18" charset="0"/>
              </a:rPr>
              <a:t>Ch03\div.html</a:t>
            </a:r>
            <a:r>
              <a:rPr lang="en-US" altLang="zh-TW" sz="1400" dirty="0">
                <a:latin typeface="Arial" panose="020B0604020202020204" pitchFamily="34" charset="0"/>
                <a:ea typeface="華康黑體 Std W5" panose="020B0500000000000000" pitchFamily="34" charset="-120"/>
                <a:cs typeface="Times New Roman" panose="02020603050405020304" pitchFamily="18" charset="0"/>
              </a:rPr>
              <a:t>&gt;</a:t>
            </a:r>
            <a:endParaRPr lang="zh-TW" altLang="zh-TW" sz="1400" dirty="0">
              <a:latin typeface="Arial" panose="020B0604020202020204" pitchFamily="34" charset="0"/>
              <a:ea typeface="華康黑體 Std W5" panose="020B0500000000000000" pitchFamily="34" charset="-12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 descr="g_page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3880" y="6237312"/>
            <a:ext cx="1071562" cy="677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內容版面配置區 1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4"/>
            <a:r>
              <a:rPr lang="en-US" altLang="zh-TW" dirty="0" smtClean="0"/>
              <a:t>3-1-3</a:t>
            </a:r>
            <a:r>
              <a:rPr lang="zh-TW" altLang="en-US" dirty="0" smtClean="0"/>
              <a:t> </a:t>
            </a:r>
            <a:r>
              <a:rPr lang="en-US" altLang="zh-TW" dirty="0" smtClean="0"/>
              <a:t>&lt;</a:t>
            </a:r>
            <a:r>
              <a:rPr lang="en-US" altLang="zh-TW" dirty="0" err="1"/>
              <a:t>blockquote</a:t>
            </a:r>
            <a:r>
              <a:rPr lang="en-US" altLang="zh-TW" dirty="0"/>
              <a:t>&gt; </a:t>
            </a:r>
            <a:r>
              <a:rPr lang="zh-TW" altLang="zh-TW" dirty="0"/>
              <a:t>元素</a:t>
            </a:r>
            <a:r>
              <a:rPr lang="en-US" altLang="zh-TW" dirty="0"/>
              <a:t> (</a:t>
            </a:r>
            <a:r>
              <a:rPr lang="zh-TW" altLang="zh-TW" dirty="0"/>
              <a:t>左右縮排的區塊</a:t>
            </a:r>
            <a:r>
              <a:rPr lang="en-US" altLang="zh-TW" dirty="0"/>
              <a:t>)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下面是一個例子。</a:t>
            </a:r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 smtClean="0"/>
              <a:t>P.3-4</a:t>
            </a:r>
            <a:endParaRPr lang="zh-TW" altLang="en-US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1" y="2276872"/>
            <a:ext cx="5832648" cy="1384995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517128" y="2276872"/>
            <a:ext cx="6215111" cy="13849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&lt;body&gt;</a:t>
            </a:r>
          </a:p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  &lt;</a:t>
            </a:r>
            <a:r>
              <a:rPr lang="en-US" altLang="zh-TW" sz="14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blockquote</a:t>
            </a:r>
            <a:r>
              <a:rPr lang="en-US" altLang="zh-TW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&gt;</a:t>
            </a:r>
            <a:r>
              <a:rPr lang="zh-TW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天命之謂性，率性之謂道，修道之謂教。</a:t>
            </a:r>
            <a:r>
              <a:rPr lang="en-US" altLang="zh-TW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&lt;/</a:t>
            </a:r>
            <a:r>
              <a:rPr lang="en-US" altLang="zh-TW" sz="14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blockquote</a:t>
            </a:r>
            <a:r>
              <a:rPr lang="en-US" altLang="zh-TW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&gt;</a:t>
            </a:r>
          </a:p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  &lt;</a:t>
            </a:r>
            <a:r>
              <a:rPr lang="en-US" altLang="zh-TW" sz="14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blockquote</a:t>
            </a:r>
            <a:r>
              <a:rPr lang="en-US" altLang="zh-TW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&gt;</a:t>
            </a:r>
            <a:r>
              <a:rPr lang="zh-TW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道也者，不可須臾離也</a:t>
            </a: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﹔</a:t>
            </a:r>
            <a:r>
              <a:rPr lang="zh-TW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可離，非道也。</a:t>
            </a:r>
            <a:r>
              <a:rPr lang="en-US" altLang="zh-TW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&lt;/</a:t>
            </a:r>
            <a:r>
              <a:rPr lang="en-US" altLang="zh-TW" sz="14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blockquote</a:t>
            </a:r>
            <a:r>
              <a:rPr lang="en-US" altLang="zh-TW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&gt;</a:t>
            </a:r>
          </a:p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  &lt;p&gt;</a:t>
            </a:r>
            <a:r>
              <a:rPr lang="zh-TW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是故，君子戒慎乎其所不賭，恐懼乎其所不聞。</a:t>
            </a: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&lt;/p&gt;</a:t>
            </a:r>
          </a:p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  &lt;p&gt;</a:t>
            </a:r>
            <a:r>
              <a:rPr lang="zh-TW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莫見乎隱，莫顯乎微，故君子慎其獨也。</a:t>
            </a: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&lt;/p&gt;</a:t>
            </a:r>
          </a:p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&lt;/body&gt;</a:t>
            </a:r>
          </a:p>
        </p:txBody>
      </p:sp>
      <p:sp>
        <p:nvSpPr>
          <p:cNvPr id="3" name="矩形 2"/>
          <p:cNvSpPr/>
          <p:nvPr/>
        </p:nvSpPr>
        <p:spPr>
          <a:xfrm>
            <a:off x="517128" y="3780595"/>
            <a:ext cx="1755609" cy="2389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1100"/>
              </a:lnSpc>
              <a:spcAft>
                <a:spcPts val="0"/>
              </a:spcAft>
            </a:pPr>
            <a:r>
              <a:rPr lang="en-US" altLang="zh-TW" sz="1400" dirty="0">
                <a:latin typeface="Arial" panose="020B0604020202020204" pitchFamily="34" charset="0"/>
                <a:ea typeface="華康黑體 Std W5" panose="020B0500000000000000" pitchFamily="34" charset="-120"/>
                <a:cs typeface="Times New Roman" panose="02020603050405020304" pitchFamily="18" charset="0"/>
              </a:rPr>
              <a:t>&lt;\Ch03\quote.html&gt;</a:t>
            </a:r>
            <a:endParaRPr lang="zh-TW" altLang="zh-TW" sz="1400" dirty="0">
              <a:latin typeface="Arial" panose="020B0604020202020204" pitchFamily="34" charset="0"/>
              <a:ea typeface="華康黑體 Std W5" panose="020B0500000000000000" pitchFamily="34" charset="-120"/>
              <a:cs typeface="Times New Roman" panose="02020603050405020304" pitchFamily="18" charset="0"/>
            </a:endParaRPr>
          </a:p>
        </p:txBody>
      </p:sp>
      <p:pic>
        <p:nvPicPr>
          <p:cNvPr id="13" name="圖片 12"/>
          <p:cNvPicPr/>
          <p:nvPr/>
        </p:nvPicPr>
        <p:blipFill>
          <a:blip r:embed="rId4"/>
          <a:stretch>
            <a:fillRect/>
          </a:stretch>
        </p:blipFill>
        <p:spPr>
          <a:xfrm>
            <a:off x="2843809" y="3791384"/>
            <a:ext cx="3630076" cy="18698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 descr="g_page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3880" y="6237312"/>
            <a:ext cx="1071562" cy="677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內容版面配置區 1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4"/>
            <a:r>
              <a:rPr lang="en-US" altLang="zh-TW" dirty="0"/>
              <a:t>3-1-4 </a:t>
            </a:r>
            <a:r>
              <a:rPr lang="en-US" altLang="zh-TW" dirty="0" smtClean="0"/>
              <a:t>&lt;</a:t>
            </a:r>
            <a:r>
              <a:rPr lang="en-US" altLang="zh-TW" dirty="0" err="1"/>
              <a:t>hr</a:t>
            </a:r>
            <a:r>
              <a:rPr lang="en-US" altLang="zh-TW" dirty="0"/>
              <a:t>&gt; </a:t>
            </a:r>
            <a:r>
              <a:rPr lang="zh-TW" altLang="en-US" dirty="0"/>
              <a:t>元素 </a:t>
            </a:r>
            <a:r>
              <a:rPr lang="en-US" altLang="zh-TW" dirty="0"/>
              <a:t>(</a:t>
            </a:r>
            <a:r>
              <a:rPr lang="zh-TW" altLang="en-US" dirty="0"/>
              <a:t>水平線</a:t>
            </a:r>
            <a:r>
              <a:rPr lang="en-US" altLang="zh-TW" dirty="0" smtClean="0"/>
              <a:t>)</a:t>
            </a:r>
          </a:p>
          <a:p>
            <a:pPr lvl="1"/>
            <a:r>
              <a:rPr lang="zh-TW" altLang="en-US" dirty="0" smtClean="0"/>
              <a:t>下面是一個例子。</a:t>
            </a:r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 smtClean="0"/>
              <a:t>P.3-4~5</a:t>
            </a:r>
            <a:endParaRPr lang="zh-TW" altLang="en-US" dirty="0"/>
          </a:p>
        </p:txBody>
      </p:sp>
      <p:sp>
        <p:nvSpPr>
          <p:cNvPr id="8" name="矩形 7"/>
          <p:cNvSpPr/>
          <p:nvPr/>
        </p:nvSpPr>
        <p:spPr>
          <a:xfrm>
            <a:off x="517128" y="2276872"/>
            <a:ext cx="5796183" cy="116955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&lt;body&gt;</a:t>
            </a:r>
          </a:p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  &lt;p&gt;</a:t>
            </a:r>
            <a:r>
              <a:rPr lang="zh-TW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春曉</a:t>
            </a: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&lt;/p&gt;</a:t>
            </a:r>
          </a:p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  &lt;</a:t>
            </a:r>
            <a:r>
              <a:rPr lang="en-US" altLang="zh-TW" sz="14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hr</a:t>
            </a:r>
            <a:r>
              <a:rPr lang="en-US" altLang="zh-TW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&gt;</a:t>
            </a:r>
          </a:p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  &lt;p&gt;</a:t>
            </a:r>
            <a:r>
              <a:rPr lang="zh-TW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春眠不覺曉，處處聞啼鳥；夜來風雨聲，花落知多少？</a:t>
            </a: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&lt;/p&gt;</a:t>
            </a:r>
          </a:p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&lt;/</a:t>
            </a:r>
            <a:r>
              <a:rPr lang="en-US" altLang="zh-TW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body&gt;</a:t>
            </a:r>
            <a:endParaRPr lang="en-US" altLang="zh-TW" sz="1400" dirty="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 pitchFamily="34" charset="0"/>
              <a:ea typeface="華康黑體 Std W3" panose="020B0300000000000000" pitchFamily="34" charset="-120"/>
              <a:cs typeface="Calibri" panose="020F0502020204030204" pitchFamily="34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02320" y="3530724"/>
            <a:ext cx="1457194" cy="2389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1100"/>
              </a:lnSpc>
              <a:spcAft>
                <a:spcPts val="0"/>
              </a:spcAft>
            </a:pPr>
            <a:r>
              <a:rPr lang="en-US" altLang="zh-TW" sz="1400" dirty="0">
                <a:latin typeface="Arial" panose="020B0604020202020204" pitchFamily="34" charset="0"/>
                <a:ea typeface="華康黑體 Std W5" panose="020B0500000000000000" pitchFamily="34" charset="-120"/>
                <a:cs typeface="Times New Roman" panose="02020603050405020304" pitchFamily="18" charset="0"/>
              </a:rPr>
              <a:t>&lt;\Ch03\hr.html&gt;</a:t>
            </a:r>
            <a:endParaRPr lang="zh-TW" altLang="zh-TW" sz="1400" dirty="0">
              <a:latin typeface="Arial" panose="020B0604020202020204" pitchFamily="34" charset="0"/>
              <a:ea typeface="華康黑體 Std W5" panose="020B0500000000000000" pitchFamily="34" charset="-120"/>
              <a:cs typeface="Times New Roman" panose="02020603050405020304" pitchFamily="18" charset="0"/>
            </a:endParaRPr>
          </a:p>
        </p:txBody>
      </p:sp>
      <p:pic>
        <p:nvPicPr>
          <p:cNvPr id="10" name="圖片 9"/>
          <p:cNvPicPr/>
          <p:nvPr/>
        </p:nvPicPr>
        <p:blipFill>
          <a:blip r:embed="rId3"/>
          <a:stretch>
            <a:fillRect/>
          </a:stretch>
        </p:blipFill>
        <p:spPr>
          <a:xfrm>
            <a:off x="2843808" y="3627376"/>
            <a:ext cx="3469503" cy="16738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 descr="g_page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3880" y="6237312"/>
            <a:ext cx="1071562" cy="677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內容版面配置區 1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4"/>
            <a:r>
              <a:rPr lang="en-US" altLang="zh-TW" dirty="0" smtClean="0"/>
              <a:t>3-1-5 </a:t>
            </a:r>
            <a:r>
              <a:rPr lang="en-US" altLang="zh-TW" dirty="0"/>
              <a:t>&lt;!-- --&gt; (</a:t>
            </a:r>
            <a:r>
              <a:rPr lang="zh-TW" altLang="zh-TW" dirty="0"/>
              <a:t>註解</a:t>
            </a:r>
            <a:r>
              <a:rPr lang="en-US" altLang="zh-TW" dirty="0" smtClean="0"/>
              <a:t>)</a:t>
            </a:r>
          </a:p>
          <a:p>
            <a:pPr lvl="1"/>
            <a:r>
              <a:rPr lang="zh-TW" altLang="en-US" dirty="0" smtClean="0"/>
              <a:t>下面是一個例子。</a:t>
            </a:r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 smtClean="0"/>
              <a:t>P.3-5</a:t>
            </a:r>
            <a:endParaRPr lang="zh-TW" altLang="en-US" dirty="0"/>
          </a:p>
        </p:txBody>
      </p:sp>
      <p:sp>
        <p:nvSpPr>
          <p:cNvPr id="8" name="矩形 7"/>
          <p:cNvSpPr/>
          <p:nvPr/>
        </p:nvSpPr>
        <p:spPr>
          <a:xfrm>
            <a:off x="517128" y="2276872"/>
            <a:ext cx="5639047" cy="160043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&lt;body&gt;</a:t>
            </a:r>
          </a:p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  &lt;!--</a:t>
            </a:r>
            <a:r>
              <a:rPr lang="zh-TW" altLang="en-US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以下為大學經一章大學之道</a:t>
            </a:r>
            <a:r>
              <a:rPr lang="en-US" altLang="zh-TW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--&gt;</a:t>
            </a:r>
          </a:p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  &lt;p&gt;</a:t>
            </a:r>
            <a:r>
              <a:rPr lang="zh-TW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大學之道在明明德，在親民，在止於至善。</a:t>
            </a:r>
          </a:p>
          <a:p>
            <a:pPr indent="60325">
              <a:spcAft>
                <a:spcPts val="0"/>
              </a:spcAft>
            </a:pPr>
            <a:r>
              <a:rPr lang="zh-TW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    知止而后有定，定而后能靜，靜而后能安，</a:t>
            </a:r>
          </a:p>
          <a:p>
            <a:pPr indent="60325">
              <a:spcAft>
                <a:spcPts val="0"/>
              </a:spcAft>
            </a:pPr>
            <a:r>
              <a:rPr lang="zh-TW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    安而后能慮，慮而后能得，物有本末，事有</a:t>
            </a:r>
          </a:p>
          <a:p>
            <a:pPr indent="60325">
              <a:spcAft>
                <a:spcPts val="0"/>
              </a:spcAft>
            </a:pPr>
            <a:r>
              <a:rPr lang="zh-TW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    終始，知所先後，則近道也。</a:t>
            </a:r>
            <a:r>
              <a:rPr lang="en-US" altLang="zh-TW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&lt;/p&gt;</a:t>
            </a:r>
          </a:p>
          <a:p>
            <a:pPr indent="60325">
              <a:spcAft>
                <a:spcPts val="0"/>
              </a:spcAft>
            </a:pPr>
            <a:r>
              <a:rPr lang="en-US" altLang="zh-TW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華康黑體 Std W3" panose="020B0300000000000000" pitchFamily="34" charset="-120"/>
                <a:cs typeface="Calibri" panose="020F0502020204030204" pitchFamily="34" charset="0"/>
              </a:rPr>
              <a:t>&lt;/body&gt;</a:t>
            </a:r>
          </a:p>
        </p:txBody>
      </p:sp>
      <p:sp>
        <p:nvSpPr>
          <p:cNvPr id="3" name="矩形 2"/>
          <p:cNvSpPr/>
          <p:nvPr/>
        </p:nvSpPr>
        <p:spPr>
          <a:xfrm>
            <a:off x="539552" y="3982112"/>
            <a:ext cx="2044149" cy="2389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1100"/>
              </a:lnSpc>
              <a:spcAft>
                <a:spcPts val="0"/>
              </a:spcAft>
            </a:pPr>
            <a:r>
              <a:rPr lang="en-US" altLang="zh-TW" sz="1400" dirty="0">
                <a:latin typeface="Arial" panose="020B0604020202020204" pitchFamily="34" charset="0"/>
                <a:ea typeface="華康黑體 Std W5" panose="020B0500000000000000" pitchFamily="34" charset="-120"/>
                <a:cs typeface="Times New Roman" panose="02020603050405020304" pitchFamily="18" charset="0"/>
              </a:rPr>
              <a:t>&lt;\Ch03\comment.html&gt;</a:t>
            </a:r>
            <a:endParaRPr lang="zh-TW" altLang="zh-TW" sz="1400" dirty="0">
              <a:latin typeface="Arial" panose="020B0604020202020204" pitchFamily="34" charset="0"/>
              <a:ea typeface="華康黑體 Std W5" panose="020B0500000000000000" pitchFamily="34" charset="-120"/>
              <a:cs typeface="Times New Roman" panose="02020603050405020304" pitchFamily="18" charset="0"/>
            </a:endParaRPr>
          </a:p>
        </p:txBody>
      </p:sp>
      <p:pic>
        <p:nvPicPr>
          <p:cNvPr id="10" name="圖片 9"/>
          <p:cNvPicPr/>
          <p:nvPr/>
        </p:nvPicPr>
        <p:blipFill>
          <a:blip r:embed="rId3"/>
          <a:stretch>
            <a:fillRect/>
          </a:stretch>
        </p:blipFill>
        <p:spPr>
          <a:xfrm>
            <a:off x="2733127" y="4247645"/>
            <a:ext cx="3473931" cy="15625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 descr="g_page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3880" y="6237312"/>
            <a:ext cx="1071562" cy="677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內容版面配置區 1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TW" dirty="0" smtClean="0"/>
              <a:t>3-2  </a:t>
            </a:r>
            <a:r>
              <a:rPr lang="zh-TW" altLang="en-US" dirty="0" smtClean="0"/>
              <a:t>文字格式</a:t>
            </a:r>
            <a:endParaRPr lang="en-US" altLang="zh-TW" dirty="0" smtClean="0"/>
          </a:p>
          <a:p>
            <a:pPr marL="900113" lvl="4" indent="-1258888">
              <a:lnSpc>
                <a:spcPts val="2500"/>
              </a:lnSpc>
            </a:pPr>
            <a:r>
              <a:rPr lang="en-US" altLang="zh-TW" sz="2200" dirty="0" smtClean="0"/>
              <a:t>3-2-1 &lt;b&gt;</a:t>
            </a:r>
            <a:r>
              <a:rPr lang="zh-TW" altLang="en-US" sz="2200" dirty="0" smtClean="0"/>
              <a:t>、</a:t>
            </a:r>
            <a:r>
              <a:rPr lang="en-US" altLang="zh-TW" sz="2200" dirty="0" smtClean="0"/>
              <a:t>&lt;</a:t>
            </a:r>
            <a:r>
              <a:rPr lang="en-US" altLang="zh-TW" sz="2200" dirty="0" err="1" smtClean="0"/>
              <a:t>i</a:t>
            </a:r>
            <a:r>
              <a:rPr lang="en-US" altLang="zh-TW" sz="2200" dirty="0" smtClean="0"/>
              <a:t>&gt;</a:t>
            </a:r>
            <a:r>
              <a:rPr lang="zh-TW" altLang="en-US" sz="2200" dirty="0" smtClean="0"/>
              <a:t>、</a:t>
            </a:r>
            <a:r>
              <a:rPr lang="en-US" altLang="zh-TW" sz="2200" dirty="0" smtClean="0"/>
              <a:t>&lt;u&gt;</a:t>
            </a:r>
            <a:r>
              <a:rPr lang="zh-TW" altLang="en-US" sz="2200" dirty="0" smtClean="0"/>
              <a:t>、</a:t>
            </a:r>
            <a:r>
              <a:rPr lang="en-US" altLang="zh-TW" sz="2200" dirty="0" smtClean="0"/>
              <a:t>&lt;sub&gt;</a:t>
            </a:r>
            <a:r>
              <a:rPr lang="zh-TW" altLang="en-US" sz="2200" dirty="0" smtClean="0"/>
              <a:t>、</a:t>
            </a:r>
            <a:r>
              <a:rPr lang="en-US" altLang="zh-TW" sz="2200" dirty="0" smtClean="0"/>
              <a:t>&lt;sup&gt;</a:t>
            </a:r>
            <a:r>
              <a:rPr lang="zh-TW" altLang="en-US" sz="2200" dirty="0" smtClean="0"/>
              <a:t>、</a:t>
            </a:r>
            <a:r>
              <a:rPr lang="en-US" altLang="zh-TW" sz="2200" dirty="0" smtClean="0"/>
              <a:t>&lt;small&gt;</a:t>
            </a:r>
            <a:r>
              <a:rPr lang="zh-TW" altLang="en-US" sz="2200" dirty="0" smtClean="0"/>
              <a:t>、</a:t>
            </a:r>
            <a:r>
              <a:rPr lang="en-US" altLang="zh-TW" sz="2200" dirty="0" smtClean="0"/>
              <a:t>&lt;</a:t>
            </a:r>
            <a:r>
              <a:rPr lang="en-US" altLang="zh-TW" sz="2200" dirty="0" err="1" smtClean="0"/>
              <a:t>em</a:t>
            </a:r>
            <a:r>
              <a:rPr lang="en-US" altLang="zh-TW" sz="2200" dirty="0" smtClean="0"/>
              <a:t>&gt;</a:t>
            </a:r>
            <a:r>
              <a:rPr lang="zh-TW" altLang="en-US" sz="2200" dirty="0" smtClean="0"/>
              <a:t>、</a:t>
            </a:r>
            <a:r>
              <a:rPr lang="en-US" altLang="zh-TW" sz="2200" dirty="0" smtClean="0"/>
              <a:t>&lt;strong&gt;</a:t>
            </a:r>
            <a:r>
              <a:rPr lang="zh-TW" altLang="en-US" sz="2200" dirty="0" smtClean="0"/>
              <a:t>、</a:t>
            </a:r>
            <a:r>
              <a:rPr lang="en-US" altLang="zh-TW" sz="2200" dirty="0" smtClean="0"/>
              <a:t>&lt;</a:t>
            </a:r>
            <a:r>
              <a:rPr lang="en-US" altLang="zh-TW" sz="2200" dirty="0" err="1" smtClean="0"/>
              <a:t>dfn</a:t>
            </a:r>
            <a:r>
              <a:rPr lang="en-US" altLang="zh-TW" sz="2200" dirty="0" smtClean="0"/>
              <a:t>&gt;</a:t>
            </a:r>
            <a:r>
              <a:rPr lang="zh-TW" altLang="en-US" sz="2200" dirty="0" smtClean="0"/>
              <a:t>、</a:t>
            </a:r>
            <a:r>
              <a:rPr lang="en-US" altLang="zh-TW" sz="2200" dirty="0" smtClean="0"/>
              <a:t>&lt;code&gt;</a:t>
            </a:r>
            <a:r>
              <a:rPr lang="zh-TW" altLang="en-US" sz="2200" dirty="0" smtClean="0"/>
              <a:t>、</a:t>
            </a:r>
            <a:r>
              <a:rPr lang="en-US" altLang="zh-TW" sz="2200" dirty="0" smtClean="0"/>
              <a:t>&lt;</a:t>
            </a:r>
            <a:r>
              <a:rPr lang="en-US" altLang="zh-TW" sz="2200" dirty="0" err="1" smtClean="0"/>
              <a:t>samp</a:t>
            </a:r>
            <a:r>
              <a:rPr lang="en-US" altLang="zh-TW" sz="2200" dirty="0" smtClean="0"/>
              <a:t>&gt;</a:t>
            </a:r>
            <a:r>
              <a:rPr lang="zh-TW" altLang="en-US" sz="2200" dirty="0" smtClean="0"/>
              <a:t>、</a:t>
            </a:r>
            <a:r>
              <a:rPr lang="en-US" altLang="zh-TW" sz="2200" dirty="0" smtClean="0"/>
              <a:t>&lt;</a:t>
            </a:r>
            <a:r>
              <a:rPr lang="en-US" altLang="zh-TW" sz="2200" dirty="0" err="1" smtClean="0"/>
              <a:t>kbd</a:t>
            </a:r>
            <a:r>
              <a:rPr lang="en-US" altLang="zh-TW" sz="2200" dirty="0" smtClean="0"/>
              <a:t>&gt;</a:t>
            </a:r>
            <a:r>
              <a:rPr lang="zh-TW" altLang="en-US" sz="2200" dirty="0" smtClean="0"/>
              <a:t>、</a:t>
            </a:r>
            <a:r>
              <a:rPr lang="en-US" altLang="zh-TW" sz="2200" dirty="0" smtClean="0"/>
              <a:t>&lt;</a:t>
            </a:r>
            <a:r>
              <a:rPr lang="en-US" altLang="zh-TW" sz="2200" dirty="0" err="1" smtClean="0"/>
              <a:t>var</a:t>
            </a:r>
            <a:r>
              <a:rPr lang="en-US" altLang="zh-TW" sz="2200" dirty="0" smtClean="0"/>
              <a:t>&gt;</a:t>
            </a:r>
            <a:r>
              <a:rPr lang="zh-TW" altLang="en-US" sz="2200" dirty="0" smtClean="0"/>
              <a:t>、</a:t>
            </a:r>
            <a:r>
              <a:rPr lang="en-US" altLang="zh-TW" sz="2200" dirty="0" smtClean="0"/>
              <a:t>&lt;cite&gt;</a:t>
            </a:r>
            <a:r>
              <a:rPr lang="zh-TW" altLang="en-US" sz="2200" dirty="0" smtClean="0"/>
              <a:t>、</a:t>
            </a:r>
            <a:r>
              <a:rPr lang="en-US" altLang="zh-TW" sz="2200" dirty="0" smtClean="0"/>
              <a:t>&lt;</a:t>
            </a:r>
            <a:r>
              <a:rPr lang="en-US" altLang="zh-TW" sz="2200" dirty="0" err="1" smtClean="0"/>
              <a:t>abbr</a:t>
            </a:r>
            <a:r>
              <a:rPr lang="en-US" altLang="zh-TW" sz="2200" dirty="0" smtClean="0"/>
              <a:t>&gt;</a:t>
            </a:r>
            <a:r>
              <a:rPr lang="zh-TW" altLang="en-US" sz="2200" dirty="0" smtClean="0"/>
              <a:t>、</a:t>
            </a:r>
            <a:r>
              <a:rPr lang="en-US" altLang="zh-TW" sz="2200" dirty="0" smtClean="0"/>
              <a:t>&lt;s&gt;</a:t>
            </a:r>
            <a:r>
              <a:rPr lang="zh-TW" altLang="en-US" sz="2200" dirty="0" smtClean="0"/>
              <a:t>、</a:t>
            </a:r>
            <a:r>
              <a:rPr lang="en-US" altLang="zh-TW" sz="2200" dirty="0" smtClean="0"/>
              <a:t>&lt;q&gt;</a:t>
            </a:r>
            <a:r>
              <a:rPr lang="zh-TW" altLang="en-US" sz="2200" dirty="0" smtClean="0"/>
              <a:t>、</a:t>
            </a:r>
            <a:r>
              <a:rPr lang="en-US" altLang="zh-TW" sz="2200" dirty="0" smtClean="0"/>
              <a:t>&lt;mark&gt; </a:t>
            </a:r>
            <a:r>
              <a:rPr lang="zh-TW" altLang="en-US" sz="2200" dirty="0" smtClean="0"/>
              <a:t>元素</a:t>
            </a:r>
            <a:endParaRPr lang="zh-TW" altLang="en-US" sz="2200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 smtClean="0"/>
              <a:t>P.3-6</a:t>
            </a:r>
            <a:endParaRPr lang="zh-TW" altLang="en-US" dirty="0"/>
          </a:p>
        </p:txBody>
      </p:sp>
      <p:sp>
        <p:nvSpPr>
          <p:cNvPr id="5" name="文字版面配置區 4">
            <a:hlinkClick r:id="rId3" action="ppaction://hlinksldjump"/>
          </p:cNvPr>
          <p:cNvSpPr txBox="1">
            <a:spLocks/>
          </p:cNvSpPr>
          <p:nvPr/>
        </p:nvSpPr>
        <p:spPr>
          <a:xfrm>
            <a:off x="8424936" y="1052736"/>
            <a:ext cx="755576" cy="360040"/>
          </a:xfrm>
          <a:prstGeom prst="rect">
            <a:avLst/>
          </a:prstGeom>
          <a:gradFill>
            <a:gsLst>
              <a:gs pos="0">
                <a:schemeClr val="bg1"/>
              </a:gs>
              <a:gs pos="50000">
                <a:srgbClr val="F16237"/>
              </a:gs>
              <a:gs pos="100000">
                <a:srgbClr val="F16237"/>
              </a:gs>
            </a:gsLst>
            <a:lin ang="7800000" scaled="0"/>
          </a:gradFill>
          <a:ln>
            <a:solidFill>
              <a:schemeClr val="bg1"/>
            </a:solidFill>
          </a:ln>
          <a:effectLst>
            <a:outerShdw blurRad="25400" dist="12700" dir="13500000" algn="br" rotWithShape="0">
              <a:prstClr val="black">
                <a:alpha val="40000"/>
              </a:prstClr>
            </a:outerShdw>
          </a:effectLst>
        </p:spPr>
        <p:txBody>
          <a:bodyPr lIns="90000" tIns="0">
            <a:noAutofit/>
          </a:bodyPr>
          <a:lstStyle>
            <a:lvl1pPr algn="r">
              <a:spcBef>
                <a:spcPts val="0"/>
              </a:spcBef>
              <a:defRPr sz="140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>
                  <a:lumMod val="75000"/>
                </a:schemeClr>
              </a:buClr>
              <a:buSzPct val="100000"/>
              <a:buFontTx/>
              <a:buNone/>
              <a:tabLst/>
              <a:defRPr/>
            </a:pPr>
            <a:r>
              <a:rPr kumimoji="0" lang="zh-TW" altLang="en-US" sz="140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j-ea"/>
                <a:cs typeface="+mn-cs"/>
              </a:rPr>
              <a:t>回首頁</a:t>
            </a:r>
            <a:endParaRPr kumimoji="0" lang="zh-TW" altLang="en-US" sz="14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ea typeface="+mj-ea"/>
              <a:cs typeface="+mn-cs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9936" y="2420888"/>
            <a:ext cx="5875963" cy="3932895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6549509" y="6338450"/>
            <a:ext cx="9028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zh-TW" sz="1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下</a:t>
            </a:r>
            <a:r>
              <a:rPr lang="zh-TW" altLang="zh-TW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頁</a:t>
            </a:r>
            <a:r>
              <a:rPr lang="zh-TW" altLang="zh-TW" sz="1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續</a:t>
            </a:r>
            <a:r>
              <a:rPr lang="en-US" altLang="zh-TW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endParaRPr lang="zh-TW" altLang="en-US" sz="1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 descr="g_page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3880" y="6237312"/>
            <a:ext cx="1071562" cy="677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文字版面配置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 smtClean="0"/>
              <a:t>P.3-7</a:t>
            </a:r>
            <a:endParaRPr lang="zh-TW" altLang="en-US" dirty="0"/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1629244"/>
            <a:ext cx="6352399" cy="4248027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547664" y="1326850"/>
            <a:ext cx="9028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1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接上</a:t>
            </a:r>
            <a:r>
              <a:rPr lang="zh-TW" altLang="zh-TW" sz="1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頁</a:t>
            </a:r>
            <a:r>
              <a:rPr lang="en-US" altLang="zh-TW" sz="1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endParaRPr lang="zh-TW" altLang="en-US" sz="1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dia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古典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Media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古典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11010</TotalTime>
  <Words>1580</Words>
  <Application>Microsoft Office PowerPoint</Application>
  <PresentationFormat>如螢幕大小 (4:3)</PresentationFormat>
  <Paragraphs>193</Paragraphs>
  <Slides>18</Slides>
  <Notes>0</Notes>
  <HiddenSlides>0</HiddenSlides>
  <MMClips>0</MMClips>
  <ScaleCrop>false</ScaleCrop>
  <HeadingPairs>
    <vt:vector size="4" baseType="variant">
      <vt:variant>
        <vt:lpstr>佈景主題</vt:lpstr>
      </vt:variant>
      <vt:variant>
        <vt:i4>2</vt:i4>
      </vt:variant>
      <vt:variant>
        <vt:lpstr>投影片標題</vt:lpstr>
      </vt:variant>
      <vt:variant>
        <vt:i4>18</vt:i4>
      </vt:variant>
    </vt:vector>
  </HeadingPairs>
  <TitlesOfParts>
    <vt:vector size="20" baseType="lpstr">
      <vt:lpstr>Median</vt:lpstr>
      <vt:lpstr>1_Median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資料編輯與格式化</dc:title>
  <dc:creator>memi</dc:creator>
  <cp:keywords>AEL013500</cp:keywords>
  <cp:lastModifiedBy>Jean</cp:lastModifiedBy>
  <cp:revision>1286</cp:revision>
  <dcterms:created xsi:type="dcterms:W3CDTF">2011-06-06T16:54:13Z</dcterms:created>
  <dcterms:modified xsi:type="dcterms:W3CDTF">2017-09-01T02:30:17Z</dcterms:modified>
</cp:coreProperties>
</file>